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6" r:id="rId1"/>
  </p:sldMasterIdLst>
  <p:notesMasterIdLst>
    <p:notesMasterId r:id="rId30"/>
  </p:notesMasterIdLst>
  <p:sldIdLst>
    <p:sldId id="257" r:id="rId2"/>
    <p:sldId id="259" r:id="rId3"/>
    <p:sldId id="258" r:id="rId4"/>
    <p:sldId id="260" r:id="rId5"/>
    <p:sldId id="261" r:id="rId6"/>
    <p:sldId id="286" r:id="rId7"/>
    <p:sldId id="262" r:id="rId8"/>
    <p:sldId id="263" r:id="rId9"/>
    <p:sldId id="264" r:id="rId10"/>
    <p:sldId id="288" r:id="rId11"/>
    <p:sldId id="266" r:id="rId12"/>
    <p:sldId id="267" r:id="rId13"/>
    <p:sldId id="268" r:id="rId14"/>
    <p:sldId id="269" r:id="rId15"/>
    <p:sldId id="275" r:id="rId16"/>
    <p:sldId id="276" r:id="rId17"/>
    <p:sldId id="277" r:id="rId18"/>
    <p:sldId id="278" r:id="rId19"/>
    <p:sldId id="279" r:id="rId20"/>
    <p:sldId id="280" r:id="rId21"/>
    <p:sldId id="281" r:id="rId22"/>
    <p:sldId id="282" r:id="rId23"/>
    <p:sldId id="283" r:id="rId24"/>
    <p:sldId id="284" r:id="rId25"/>
    <p:sldId id="271" r:id="rId26"/>
    <p:sldId id="270" r:id="rId27"/>
    <p:sldId id="273" r:id="rId28"/>
    <p:sldId id="274"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681" autoAdjust="0"/>
    <p:restoredTop sz="94660"/>
  </p:normalViewPr>
  <p:slideViewPr>
    <p:cSldViewPr>
      <p:cViewPr varScale="1">
        <p:scale>
          <a:sx n="83" d="100"/>
          <a:sy n="83" d="100"/>
        </p:scale>
        <p:origin x="1493" y="67"/>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12A1461-1BAC-46E6-9ADE-7059518B4874}" type="datetimeFigureOut">
              <a:rPr lang="en-US" smtClean="0"/>
              <a:t>4/9/2019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E012F0A-FB3A-4867-8B11-882CE1371AC0}" type="slidenum">
              <a:rPr lang="en-US" smtClean="0"/>
              <a:t>‹#›</a:t>
            </a:fld>
            <a:endParaRPr lang="en-US"/>
          </a:p>
        </p:txBody>
      </p:sp>
    </p:spTree>
    <p:extLst>
      <p:ext uri="{BB962C8B-B14F-4D97-AF65-F5344CB8AC3E}">
        <p14:creationId xmlns:p14="http://schemas.microsoft.com/office/powerpoint/2010/main" val="20271089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012F0A-FB3A-4867-8B11-882CE1371AC0}" type="slidenum">
              <a:rPr lang="en-US" smtClean="0"/>
              <a:t>5</a:t>
            </a:fld>
            <a:endParaRPr lang="en-US"/>
          </a:p>
        </p:txBody>
      </p:sp>
    </p:spTree>
    <p:extLst>
      <p:ext uri="{BB962C8B-B14F-4D97-AF65-F5344CB8AC3E}">
        <p14:creationId xmlns:p14="http://schemas.microsoft.com/office/powerpoint/2010/main" val="31374348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1" name="Rectangle 10"/>
          <p:cNvSpPr/>
          <p:nvPr/>
        </p:nvSpPr>
        <p:spPr>
          <a:xfrm>
            <a:off x="0" y="3866920"/>
            <a:ext cx="9144000" cy="2991080"/>
          </a:xfrm>
          <a:prstGeom prst="rect">
            <a:avLst/>
          </a:prstGeom>
          <a:gradFill>
            <a:gsLst>
              <a:gs pos="0">
                <a:schemeClr val="bg1">
                  <a:alpha val="91000"/>
                </a:schemeClr>
              </a:gs>
              <a:gs pos="37000">
                <a:schemeClr val="bg1">
                  <a:alpha val="76000"/>
                </a:schemeClr>
              </a:gs>
              <a:gs pos="100000">
                <a:schemeClr val="bg2">
                  <a:alpha val="79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0" y="0"/>
            <a:ext cx="9144000" cy="3866920"/>
          </a:xfrm>
          <a:prstGeom prst="rect">
            <a:avLst/>
          </a:prstGeom>
          <a:gradFill flip="none" rotWithShape="1">
            <a:gsLst>
              <a:gs pos="0">
                <a:schemeClr val="bg1">
                  <a:alpha val="89000"/>
                </a:schemeClr>
              </a:gs>
              <a:gs pos="48000">
                <a:schemeClr val="bg1">
                  <a:alpha val="62000"/>
                </a:schemeClr>
              </a:gs>
              <a:gs pos="100000">
                <a:schemeClr val="bg2">
                  <a:alpha val="79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p:nvSpPr>
        <p:spPr>
          <a:xfrm>
            <a:off x="0" y="2652311"/>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0" y="1600200"/>
            <a:ext cx="9144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1473795" y="5052545"/>
            <a:ext cx="5637010" cy="882119"/>
          </a:xfrm>
        </p:spPr>
        <p:txBody>
          <a:bodyPr>
            <a:normAutofit/>
          </a:bodyPr>
          <a:lstStyle>
            <a:lvl1pPr marL="0" indent="0" algn="l">
              <a:buNone/>
              <a:defRPr sz="22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4949955-46C5-499D-A64E-99B02CBD0632}" type="datetimeFigureOut">
              <a:rPr lang="en-US" smtClean="0"/>
              <a:t>4/9/2019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A090B2-2203-45AD-B8B6-26B44E11755C}" type="slidenum">
              <a:rPr lang="en-US" smtClean="0"/>
              <a:t>‹#›</a:t>
            </a:fld>
            <a:endParaRPr lang="en-US"/>
          </a:p>
        </p:txBody>
      </p:sp>
      <p:sp>
        <p:nvSpPr>
          <p:cNvPr id="2" name="Title 1"/>
          <p:cNvSpPr>
            <a:spLocks noGrp="1"/>
          </p:cNvSpPr>
          <p:nvPr>
            <p:ph type="ctrTitle"/>
          </p:nvPr>
        </p:nvSpPr>
        <p:spPr>
          <a:xfrm>
            <a:off x="817581" y="3132290"/>
            <a:ext cx="7175351" cy="1793167"/>
          </a:xfrm>
          <a:effectLst/>
        </p:spPr>
        <p:txBody>
          <a:bodyPr>
            <a:noAutofit/>
          </a:bodyPr>
          <a:lstStyle>
            <a:lvl1pPr marL="640080" indent="-457200" algn="l">
              <a:defRPr sz="5400"/>
            </a:lvl1p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1905000" y="731519"/>
            <a:ext cx="6400800" cy="347472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4949955-46C5-499D-A64E-99B02CBD0632}" type="datetimeFigureOut">
              <a:rPr lang="en-US" smtClean="0"/>
              <a:t>4/9/2019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A090B2-2203-45AD-B8B6-26B44E11755C}"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53758" y="376517"/>
            <a:ext cx="2057400" cy="5238339"/>
          </a:xfrm>
          <a:effectLst/>
        </p:spPr>
        <p:txBody>
          <a:bodyPr vert="eaVert"/>
          <a:lstStyle>
            <a:lvl1pPr algn="l">
              <a:defRPr/>
            </a:lvl1pPr>
          </a:lstStyle>
          <a:p>
            <a:r>
              <a:rPr lang="en-US" smtClean="0"/>
              <a:t>Click to edit Master title style</a:t>
            </a:r>
            <a:endParaRPr lang="en-US"/>
          </a:p>
        </p:txBody>
      </p:sp>
      <p:sp>
        <p:nvSpPr>
          <p:cNvPr id="3" name="Vertical Text Placeholder 2"/>
          <p:cNvSpPr>
            <a:spLocks noGrp="1"/>
          </p:cNvSpPr>
          <p:nvPr>
            <p:ph type="body" orient="vert" idx="1"/>
          </p:nvPr>
        </p:nvSpPr>
        <p:spPr>
          <a:xfrm>
            <a:off x="3324113" y="731519"/>
            <a:ext cx="4829287" cy="489472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4949955-46C5-499D-A64E-99B02CBD0632}" type="datetimeFigureOut">
              <a:rPr lang="en-US" smtClean="0"/>
              <a:t>4/9/2019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A090B2-2203-45AD-B8B6-26B44E11755C}"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F4949955-46C5-499D-A64E-99B02CBD0632}" type="datetimeFigureOut">
              <a:rPr lang="en-US" smtClean="0"/>
              <a:t>4/9/2019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A090B2-2203-45AD-B8B6-26B44E11755C}" type="slidenum">
              <a:rPr lang="en-US" smtClean="0"/>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
        <p:nvSpPr>
          <p:cNvPr id="10" name="Content Placeholder 9"/>
          <p:cNvSpPr>
            <a:spLocks noGrp="1"/>
          </p:cNvSpPr>
          <p:nvPr>
            <p:ph sz="quarter" idx="13"/>
          </p:nvPr>
        </p:nvSpPr>
        <p:spPr>
          <a:xfrm>
            <a:off x="1143000" y="731520"/>
            <a:ext cx="6400800" cy="34747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0" y="3866920"/>
            <a:ext cx="9144000" cy="2991080"/>
          </a:xfrm>
          <a:prstGeom prst="rect">
            <a:avLst/>
          </a:prstGeom>
          <a:gradFill>
            <a:gsLst>
              <a:gs pos="0">
                <a:schemeClr val="bg1">
                  <a:alpha val="92000"/>
                </a:schemeClr>
              </a:gs>
              <a:gs pos="37000">
                <a:schemeClr val="bg1">
                  <a:alpha val="77000"/>
                </a:schemeClr>
              </a:gs>
              <a:gs pos="100000">
                <a:schemeClr val="bg2">
                  <a:alpha val="8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0"/>
            <a:ext cx="9144000" cy="3866920"/>
          </a:xfrm>
          <a:prstGeom prst="rect">
            <a:avLst/>
          </a:prstGeom>
          <a:gradFill flip="none" rotWithShape="1">
            <a:gsLst>
              <a:gs pos="0">
                <a:schemeClr val="bg1">
                  <a:alpha val="90000"/>
                </a:schemeClr>
              </a:gs>
              <a:gs pos="48000">
                <a:schemeClr val="bg1">
                  <a:alpha val="63000"/>
                </a:schemeClr>
              </a:gs>
              <a:gs pos="100000">
                <a:schemeClr val="bg2">
                  <a:alpha val="8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2652311"/>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0" y="1600200"/>
            <a:ext cx="9144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033195" y="2172648"/>
            <a:ext cx="5966666" cy="2423346"/>
          </a:xfrm>
          <a:effectLst/>
        </p:spPr>
        <p:txBody>
          <a:bodyPr anchor="b"/>
          <a:lstStyle>
            <a:lvl1pPr algn="r">
              <a:defRPr sz="4600" b="1" cap="none" baseline="0"/>
            </a:lvl1pPr>
          </a:lstStyle>
          <a:p>
            <a:r>
              <a:rPr lang="en-US" smtClean="0"/>
              <a:t>Click to edit Master title style</a:t>
            </a:r>
            <a:endParaRPr lang="en-US" dirty="0"/>
          </a:p>
        </p:txBody>
      </p:sp>
      <p:sp>
        <p:nvSpPr>
          <p:cNvPr id="3" name="Text Placeholder 2"/>
          <p:cNvSpPr>
            <a:spLocks noGrp="1"/>
          </p:cNvSpPr>
          <p:nvPr>
            <p:ph type="body" idx="1"/>
          </p:nvPr>
        </p:nvSpPr>
        <p:spPr>
          <a:xfrm>
            <a:off x="2022438" y="4607511"/>
            <a:ext cx="5970494" cy="835460"/>
          </a:xfrm>
        </p:spPr>
        <p:txBody>
          <a:bodyPr anchor="t"/>
          <a:lstStyle>
            <a:lvl1pPr marL="0" indent="0" algn="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4949955-46C5-499D-A64E-99B02CBD0632}" type="datetimeFigureOut">
              <a:rPr lang="en-US" smtClean="0"/>
              <a:t>4/9/2019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A090B2-2203-45AD-B8B6-26B44E11755C}"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F4949955-46C5-499D-A64E-99B02CBD0632}" type="datetimeFigureOut">
              <a:rPr lang="en-US" smtClean="0"/>
              <a:t>4/9/2019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A090B2-2203-45AD-B8B6-26B44E11755C}" type="slidenum">
              <a:rPr lang="en-US" smtClean="0"/>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
        <p:nvSpPr>
          <p:cNvPr id="9" name="Content Placeholder 8"/>
          <p:cNvSpPr>
            <a:spLocks noGrp="1"/>
          </p:cNvSpPr>
          <p:nvPr>
            <p:ph sz="quarter" idx="13"/>
          </p:nvPr>
        </p:nvSpPr>
        <p:spPr>
          <a:xfrm>
            <a:off x="1142999" y="731519"/>
            <a:ext cx="3346704" cy="34747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14"/>
          </p:nvPr>
        </p:nvSpPr>
        <p:spPr>
          <a:xfrm>
            <a:off x="4645152" y="731520"/>
            <a:ext cx="3346704" cy="34747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43000" y="731520"/>
            <a:ext cx="3346704" cy="639762"/>
          </a:xfrm>
        </p:spPr>
        <p:txBody>
          <a:bodyPr anchor="b">
            <a:noAutofit/>
          </a:bodyPr>
          <a:lstStyle>
            <a:lvl1pPr marL="0" indent="0" algn="ctr">
              <a:buNone/>
              <a:defRPr lang="en-US" sz="2400" b="1" i="0" kern="1200" dirty="0" smtClean="0">
                <a:gradFill>
                  <a:gsLst>
                    <a:gs pos="0">
                      <a:schemeClr val="tx1"/>
                    </a:gs>
                    <a:gs pos="40000">
                      <a:schemeClr val="tx1">
                        <a:lumMod val="75000"/>
                        <a:lumOff val="25000"/>
                      </a:schemeClr>
                    </a:gs>
                    <a:gs pos="100000">
                      <a:schemeClr val="tx2">
                        <a:alpha val="65000"/>
                      </a:schemeClr>
                    </a:gs>
                  </a:gsLst>
                  <a:lin ang="5400000" scaled="0"/>
                </a:gradFill>
                <a:effectLst/>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6447" y="1400327"/>
            <a:ext cx="3346704" cy="2743200"/>
          </a:xfrm>
        </p:spPr>
        <p:txBody>
          <a:bodyPr>
            <a:normAutofit/>
          </a:bodyPr>
          <a:lstStyle>
            <a:lvl1pPr>
              <a:defRPr sz="18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7302" y="731520"/>
            <a:ext cx="3346704" cy="639762"/>
          </a:xfrm>
        </p:spPr>
        <p:txBody>
          <a:bodyPr anchor="b">
            <a:noAutofit/>
          </a:bodyPr>
          <a:lstStyle>
            <a:lvl1pPr marL="0" indent="0" algn="ctr">
              <a:buNone/>
              <a:defRPr lang="en-US" sz="2400" b="1" i="0" kern="1200" dirty="0" smtClean="0">
                <a:gradFill>
                  <a:gsLst>
                    <a:gs pos="0">
                      <a:schemeClr val="tx1"/>
                    </a:gs>
                    <a:gs pos="40000">
                      <a:schemeClr val="tx1">
                        <a:lumMod val="75000"/>
                        <a:lumOff val="25000"/>
                      </a:schemeClr>
                    </a:gs>
                    <a:gs pos="100000">
                      <a:schemeClr val="tx2">
                        <a:alpha val="65000"/>
                      </a:schemeClr>
                    </a:gs>
                  </a:gsLst>
                  <a:lin ang="5400000" scaled="0"/>
                </a:gradFill>
                <a:effectLst/>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ctr" defTabSz="914400" rtl="0" eaLnBrk="1" latinLnBrk="0" hangingPunct="1">
              <a:spcBef>
                <a:spcPct val="20000"/>
              </a:spcBef>
              <a:spcAft>
                <a:spcPts val="300"/>
              </a:spcAft>
              <a:buClr>
                <a:schemeClr val="accent6">
                  <a:lumMod val="75000"/>
                </a:schemeClr>
              </a:buClr>
              <a:buSzPct val="130000"/>
              <a:buFont typeface="Georgia" pitchFamily="18" charset="0"/>
              <a:buNone/>
            </a:pPr>
            <a:r>
              <a:rPr lang="en-US" smtClean="0"/>
              <a:t>Click to edit Master text styles</a:t>
            </a:r>
          </a:p>
        </p:txBody>
      </p:sp>
      <p:sp>
        <p:nvSpPr>
          <p:cNvPr id="6" name="Content Placeholder 5"/>
          <p:cNvSpPr>
            <a:spLocks noGrp="1"/>
          </p:cNvSpPr>
          <p:nvPr>
            <p:ph sz="quarter" idx="4"/>
          </p:nvPr>
        </p:nvSpPr>
        <p:spPr>
          <a:xfrm>
            <a:off x="4645025" y="1399032"/>
            <a:ext cx="3346704" cy="2743200"/>
          </a:xfrm>
        </p:spPr>
        <p:txBody>
          <a:bodyPr>
            <a:normAutofit/>
          </a:bodyPr>
          <a:lstStyle>
            <a:lvl1pPr>
              <a:defRPr sz="18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4949955-46C5-499D-A64E-99B02CBD0632}" type="datetimeFigureOut">
              <a:rPr lang="en-US" smtClean="0"/>
              <a:t>4/9/2019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BA090B2-2203-45AD-B8B6-26B44E11755C}" type="slidenum">
              <a:rPr lang="en-US" smtClean="0"/>
              <a:t>‹#›</a:t>
            </a:fld>
            <a:endParaRPr lang="en-US"/>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4949955-46C5-499D-A64E-99B02CBD0632}" type="datetimeFigureOut">
              <a:rPr lang="en-US" smtClean="0"/>
              <a:t>4/9/2019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BA090B2-2203-45AD-B8B6-26B44E11755C}"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949955-46C5-499D-A64E-99B02CBD0632}" type="datetimeFigureOut">
              <a:rPr lang="en-US" smtClean="0"/>
              <a:t>4/9/2019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A090B2-2203-45AD-B8B6-26B44E11755C}"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095" y="2209800"/>
            <a:ext cx="3636085" cy="1258493"/>
          </a:xfrm>
          <a:effectLst/>
        </p:spPr>
        <p:txBody>
          <a:bodyPr anchor="b">
            <a:noAutofit/>
          </a:bodyPr>
          <a:lstStyle>
            <a:lvl1pPr marL="228600" indent="-228600" algn="l">
              <a:defRPr sz="2800" b="1">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4593515" y="731520"/>
            <a:ext cx="4017085" cy="4894730"/>
          </a:xfrm>
        </p:spPr>
        <p:txBody>
          <a:bodyPr anchor="ctr"/>
          <a:lstStyle>
            <a:lvl1pPr>
              <a:defRPr sz="2200"/>
            </a:lvl1pPr>
            <a:lvl2pPr>
              <a:defRPr sz="2000"/>
            </a:lvl2pPr>
            <a:lvl3pPr>
              <a:defRPr sz="1800"/>
            </a:lvl3pPr>
            <a:lvl4pPr>
              <a:defRPr sz="1600"/>
            </a:lvl4pPr>
            <a:lvl5pPr>
              <a:defRPr sz="14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75765" y="3497802"/>
            <a:ext cx="3388660" cy="213951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4949955-46C5-499D-A64E-99B02CBD0632}" type="datetimeFigureOut">
              <a:rPr lang="en-US" smtClean="0"/>
              <a:t>4/9/2019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A090B2-2203-45AD-B8B6-26B44E11755C}"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866920"/>
            <a:ext cx="9144000" cy="2991080"/>
          </a:xfrm>
          <a:prstGeom prst="rect">
            <a:avLst/>
          </a:prstGeom>
          <a:gradFill>
            <a:gsLst>
              <a:gs pos="0">
                <a:schemeClr val="bg1">
                  <a:alpha val="92000"/>
                </a:schemeClr>
              </a:gs>
              <a:gs pos="37000">
                <a:schemeClr val="bg1">
                  <a:alpha val="77000"/>
                </a:schemeClr>
              </a:gs>
              <a:gs pos="100000">
                <a:schemeClr val="bg2">
                  <a:alpha val="8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0"/>
            <a:ext cx="9144000" cy="3866920"/>
          </a:xfrm>
          <a:prstGeom prst="rect">
            <a:avLst/>
          </a:prstGeom>
          <a:gradFill flip="none" rotWithShape="1">
            <a:gsLst>
              <a:gs pos="0">
                <a:schemeClr val="bg1">
                  <a:alpha val="90000"/>
                </a:schemeClr>
              </a:gs>
              <a:gs pos="48000">
                <a:schemeClr val="bg1">
                  <a:alpha val="63000"/>
                </a:schemeClr>
              </a:gs>
              <a:gs pos="100000">
                <a:schemeClr val="bg2">
                  <a:alpha val="8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0" y="2652311"/>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0" y="1600200"/>
            <a:ext cx="9144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475175" y="1143000"/>
            <a:ext cx="4114800" cy="3127806"/>
          </a:xfrm>
          <a:prstGeom prst="roundRect">
            <a:avLst>
              <a:gd name="adj" fmla="val 4230"/>
            </a:avLst>
          </a:prstGeom>
          <a:solidFill>
            <a:schemeClr val="bg2">
              <a:lumMod val="90000"/>
            </a:schemeClr>
          </a:solidFill>
          <a:effectLst>
            <a:reflection blurRad="4350" stA="23000" endA="300" endPos="28000" dir="5400000" sy="-100000" algn="bl" rotWithShape="0"/>
          </a:effectLst>
          <a:scene3d>
            <a:camera prst="perspectiveContrastingLeftFacing" fov="1800000">
              <a:rot lat="300000" lon="2100000" rev="0"/>
            </a:camera>
            <a:lightRig rig="balanced" dir="t"/>
          </a:scene3d>
          <a:sp3d>
            <a:bevelT w="50800" h="50800"/>
          </a:sp3d>
        </p:spPr>
        <p:txBody>
          <a:bodyPr>
            <a:normAutofit/>
            <a:flatTx/>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77887" y="1010486"/>
            <a:ext cx="3694114" cy="2163020"/>
          </a:xfrm>
        </p:spPr>
        <p:txBody>
          <a:bodyPr anchor="b"/>
          <a:lstStyle>
            <a:lvl1pPr marL="182880" indent="-182880">
              <a:buFont typeface="Georgia" pitchFamily="18" charset="0"/>
              <a:buChar char="*"/>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4949955-46C5-499D-A64E-99B02CBD0632}" type="datetimeFigureOut">
              <a:rPr lang="en-US" smtClean="0"/>
              <a:t>4/9/2019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A090B2-2203-45AD-B8B6-26B44E11755C}" type="slidenum">
              <a:rPr lang="en-US" smtClean="0"/>
              <a:t>‹#›</a:t>
            </a:fld>
            <a:endParaRPr lang="en-US"/>
          </a:p>
        </p:txBody>
      </p:sp>
      <p:sp>
        <p:nvSpPr>
          <p:cNvPr id="2" name="Title 1"/>
          <p:cNvSpPr>
            <a:spLocks noGrp="1"/>
          </p:cNvSpPr>
          <p:nvPr>
            <p:ph type="title"/>
          </p:nvPr>
        </p:nvSpPr>
        <p:spPr>
          <a:xfrm>
            <a:off x="727268" y="4464421"/>
            <a:ext cx="6383538" cy="1143000"/>
          </a:xfrm>
        </p:spPr>
        <p:txBody>
          <a:bodyPr anchor="b">
            <a:noAutofit/>
          </a:bodyPr>
          <a:lstStyle>
            <a:lvl1pPr algn="l">
              <a:defRPr sz="4600" b="1"/>
            </a:lvl1p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a:xfrm>
            <a:off x="0" y="5105400"/>
            <a:ext cx="9144000" cy="1752600"/>
          </a:xfrm>
          <a:prstGeom prst="rect">
            <a:avLst/>
          </a:prstGeom>
          <a:gradFill>
            <a:gsLst>
              <a:gs pos="0">
                <a:schemeClr val="bg1">
                  <a:alpha val="91000"/>
                </a:schemeClr>
              </a:gs>
              <a:gs pos="37000">
                <a:schemeClr val="bg1">
                  <a:alpha val="76000"/>
                </a:schemeClr>
              </a:gs>
              <a:gs pos="100000">
                <a:schemeClr val="bg2">
                  <a:alpha val="79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0"/>
            <a:ext cx="9144000" cy="5105400"/>
          </a:xfrm>
          <a:prstGeom prst="rect">
            <a:avLst/>
          </a:prstGeom>
          <a:gradFill flip="none" rotWithShape="1">
            <a:gsLst>
              <a:gs pos="0">
                <a:schemeClr val="bg1">
                  <a:alpha val="89000"/>
                </a:schemeClr>
              </a:gs>
              <a:gs pos="48000">
                <a:schemeClr val="bg1">
                  <a:alpha val="62000"/>
                </a:schemeClr>
              </a:gs>
              <a:gs pos="100000">
                <a:schemeClr val="bg2">
                  <a:alpha val="79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3768304"/>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0" y="1600200"/>
            <a:ext cx="9144000" cy="5105400"/>
          </a:xfrm>
          <a:prstGeom prst="ellipse">
            <a:avLst/>
          </a:prstGeom>
          <a:gradFill flip="none" rotWithShape="1">
            <a:gsLst>
              <a:gs pos="0">
                <a:schemeClr val="bg1"/>
              </a:gs>
              <a:gs pos="56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1793289" y="4372168"/>
            <a:ext cx="6512511" cy="1143000"/>
          </a:xfrm>
          <a:prstGeom prst="rect">
            <a:avLst/>
          </a:prstGeom>
          <a:effectLst/>
        </p:spPr>
        <p:txBody>
          <a:bodyPr vert="horz" lIns="91440" tIns="45720" rIns="91440" bIns="45720" rtlCol="0" anchor="t"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43000" y="732260"/>
            <a:ext cx="6400800" cy="347472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172200" y="6172200"/>
            <a:ext cx="2514600" cy="365125"/>
          </a:xfrm>
          <a:prstGeom prst="rect">
            <a:avLst/>
          </a:prstGeom>
        </p:spPr>
        <p:txBody>
          <a:bodyPr vert="horz" lIns="91440" tIns="45720" rIns="91440" bIns="45720" rtlCol="0" anchor="ctr"/>
          <a:lstStyle>
            <a:lvl1pPr algn="r">
              <a:defRPr sz="1100" b="1">
                <a:solidFill>
                  <a:schemeClr val="tx1">
                    <a:lumMod val="50000"/>
                    <a:lumOff val="50000"/>
                  </a:schemeClr>
                </a:solidFill>
              </a:defRPr>
            </a:lvl1pPr>
          </a:lstStyle>
          <a:p>
            <a:fld id="{F4949955-46C5-499D-A64E-99B02CBD0632}" type="datetimeFigureOut">
              <a:rPr lang="en-US" smtClean="0"/>
              <a:t>4/9/2019</a:t>
            </a:fld>
            <a:endParaRPr lang="en-US"/>
          </a:p>
        </p:txBody>
      </p:sp>
      <p:sp>
        <p:nvSpPr>
          <p:cNvPr id="5" name="Footer Placeholder 4"/>
          <p:cNvSpPr>
            <a:spLocks noGrp="1"/>
          </p:cNvSpPr>
          <p:nvPr>
            <p:ph type="ftr" sz="quarter" idx="3"/>
          </p:nvPr>
        </p:nvSpPr>
        <p:spPr>
          <a:xfrm>
            <a:off x="457199" y="6172200"/>
            <a:ext cx="3352801" cy="365125"/>
          </a:xfrm>
          <a:prstGeom prst="rect">
            <a:avLst/>
          </a:prstGeom>
        </p:spPr>
        <p:txBody>
          <a:bodyPr vert="horz" lIns="91440" tIns="45720" rIns="91440" bIns="45720" rtlCol="0" anchor="ctr"/>
          <a:lstStyle>
            <a:lvl1pPr algn="l">
              <a:defRPr sz="1100" b="1">
                <a:solidFill>
                  <a:schemeClr val="tx1">
                    <a:lumMod val="50000"/>
                    <a:lumOff val="50000"/>
                  </a:schemeClr>
                </a:solidFill>
              </a:defRPr>
            </a:lvl1pPr>
          </a:lstStyle>
          <a:p>
            <a:endParaRPr lang="en-US"/>
          </a:p>
        </p:txBody>
      </p:sp>
      <p:sp>
        <p:nvSpPr>
          <p:cNvPr id="6" name="Slide Number Placeholder 5"/>
          <p:cNvSpPr>
            <a:spLocks noGrp="1"/>
          </p:cNvSpPr>
          <p:nvPr>
            <p:ph type="sldNum" sz="quarter" idx="4"/>
          </p:nvPr>
        </p:nvSpPr>
        <p:spPr>
          <a:xfrm>
            <a:off x="3810000" y="6172200"/>
            <a:ext cx="1828800" cy="365125"/>
          </a:xfrm>
          <a:prstGeom prst="rect">
            <a:avLst/>
          </a:prstGeom>
        </p:spPr>
        <p:txBody>
          <a:bodyPr vert="horz" lIns="91440" tIns="45720" rIns="91440" bIns="45720" rtlCol="0" anchor="ctr"/>
          <a:lstStyle>
            <a:lvl1pPr algn="ctr">
              <a:defRPr sz="1200" b="1">
                <a:solidFill>
                  <a:schemeClr val="tx1">
                    <a:lumMod val="50000"/>
                    <a:lumOff val="50000"/>
                  </a:schemeClr>
                </a:solidFill>
              </a:defRPr>
            </a:lvl1pPr>
          </a:lstStyle>
          <a:p>
            <a:fld id="{EBA090B2-2203-45AD-B8B6-26B44E11755C}"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Lst>
  <p:timing>
    <p:tnLst>
      <p:par>
        <p:cTn id="1" dur="indefinite" restart="never" nodeType="tmRoot"/>
      </p:par>
    </p:tnLst>
  </p:timing>
  <p:txStyles>
    <p:title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2200" kern="1200">
          <a:solidFill>
            <a:schemeClr val="tx1">
              <a:lumMod val="75000"/>
              <a:lumOff val="25000"/>
            </a:schemeClr>
          </a:solidFill>
          <a:latin typeface="+mn-lt"/>
          <a:ea typeface="+mn-ea"/>
          <a:cs typeface="+mn-cs"/>
        </a:defRPr>
      </a:lvl1pPr>
      <a:lvl2pPr marL="54864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2000" kern="1200">
          <a:solidFill>
            <a:schemeClr val="tx1">
              <a:lumMod val="75000"/>
              <a:lumOff val="25000"/>
            </a:schemeClr>
          </a:solidFill>
          <a:latin typeface="+mn-lt"/>
          <a:ea typeface="+mn-ea"/>
          <a:cs typeface="+mn-cs"/>
        </a:defRPr>
      </a:lvl2pPr>
      <a:lvl3pPr marL="82296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800" kern="1200">
          <a:solidFill>
            <a:schemeClr val="tx1">
              <a:lumMod val="75000"/>
              <a:lumOff val="25000"/>
            </a:schemeClr>
          </a:solidFill>
          <a:latin typeface="+mn-lt"/>
          <a:ea typeface="+mn-ea"/>
          <a:cs typeface="+mn-cs"/>
        </a:defRPr>
      </a:lvl3pPr>
      <a:lvl4pPr marL="109728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600" kern="1200">
          <a:solidFill>
            <a:schemeClr val="tx1">
              <a:lumMod val="75000"/>
              <a:lumOff val="25000"/>
            </a:schemeClr>
          </a:solidFill>
          <a:latin typeface="+mn-lt"/>
          <a:ea typeface="+mn-ea"/>
          <a:cs typeface="+mn-cs"/>
        </a:defRPr>
      </a:lvl4pPr>
      <a:lvl5pPr marL="1389888"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5pPr>
      <a:lvl6pPr marL="1664208"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6pPr>
      <a:lvl7pPr marL="196596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7pPr>
      <a:lvl8pPr marL="228600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8pPr>
      <a:lvl9pPr marL="2587752"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hyperlink" Target="https://www.geeksforgeeks.org/" TargetMode="External"/><Relationship Id="rId3" Type="http://schemas.openxmlformats.org/officeDocument/2006/relationships/hyperlink" Target="http://www.w3school.com/" TargetMode="External"/><Relationship Id="rId7" Type="http://schemas.openxmlformats.org/officeDocument/2006/relationships/hyperlink" Target="https://www.php.net/manual/en/intro-whatis.php" TargetMode="External"/><Relationship Id="rId2" Type="http://schemas.openxmlformats.org/officeDocument/2006/relationships/hyperlink" Target="http://www.webdeveloper.com/" TargetMode="External"/><Relationship Id="rId1" Type="http://schemas.openxmlformats.org/officeDocument/2006/relationships/slideLayout" Target="../slideLayouts/slideLayout2.xml"/><Relationship Id="rId6" Type="http://schemas.openxmlformats.org/officeDocument/2006/relationships/hyperlink" Target="https://fontawesome.com/icons" TargetMode="External"/><Relationship Id="rId5" Type="http://schemas.openxmlformats.org/officeDocument/2006/relationships/hyperlink" Target="https://getbootstrap.com/" TargetMode="External"/><Relationship Id="rId10" Type="http://schemas.openxmlformats.org/officeDocument/2006/relationships/hyperlink" Target="https://codepen.io/Mr_Smith/pen/YPLoKW" TargetMode="External"/><Relationship Id="rId4" Type="http://schemas.openxmlformats.org/officeDocument/2006/relationships/hyperlink" Target="http://www.youtube.com/" TargetMode="External"/><Relationship Id="rId9" Type="http://schemas.openxmlformats.org/officeDocument/2006/relationships/hyperlink" Target="https://www.tutorialspoint.com/"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95548"/>
            <a:ext cx="9144000" cy="2062103"/>
          </a:xfrm>
          <a:prstGeom prst="rect">
            <a:avLst/>
          </a:prstGeom>
        </p:spPr>
        <p:txBody>
          <a:bodyPr wrap="square">
            <a:spAutoFit/>
          </a:bodyPr>
          <a:lstStyle/>
          <a:p>
            <a:pPr algn="ctr"/>
            <a:r>
              <a:rPr lang="en-US" sz="3200" dirty="0" smtClean="0">
                <a:solidFill>
                  <a:schemeClr val="bg2">
                    <a:lumMod val="50000"/>
                  </a:schemeClr>
                </a:solidFill>
                <a:effectLst>
                  <a:reflection blurRad="6350" stA="55000" endA="300" endPos="45500" dir="5400000" sy="-100000" algn="bl" rotWithShape="0"/>
                </a:effectLst>
                <a:latin typeface="Baskerville Old Face" pitchFamily="18" charset="0"/>
              </a:rPr>
              <a:t>A Project On </a:t>
            </a:r>
          </a:p>
          <a:p>
            <a:pPr algn="ctr"/>
            <a:r>
              <a:rPr lang="en-US" sz="3600" dirty="0" smtClean="0">
                <a:solidFill>
                  <a:schemeClr val="bg2">
                    <a:lumMod val="50000"/>
                  </a:schemeClr>
                </a:solidFill>
                <a:effectLst>
                  <a:reflection blurRad="6350" stA="55000" endA="300" endPos="45500" dir="5400000" sy="-100000" algn="bl" rotWithShape="0"/>
                </a:effectLst>
                <a:latin typeface="Baskerville Old Face" pitchFamily="18" charset="0"/>
              </a:rPr>
              <a:t>Website</a:t>
            </a:r>
          </a:p>
          <a:p>
            <a:pPr algn="ctr"/>
            <a:r>
              <a:rPr lang="en-US" sz="3200" dirty="0" smtClean="0">
                <a:solidFill>
                  <a:schemeClr val="bg2">
                    <a:lumMod val="50000"/>
                  </a:schemeClr>
                </a:solidFill>
                <a:effectLst>
                  <a:reflection blurRad="6350" stA="55000" endA="300" endPos="45500" dir="5400000" sy="-100000" algn="bl" rotWithShape="0"/>
                </a:effectLst>
                <a:latin typeface="Baskerville Old Face" pitchFamily="18" charset="0"/>
              </a:rPr>
              <a:t> </a:t>
            </a:r>
            <a:r>
              <a:rPr lang="en-US" sz="6000" dirty="0" err="1" smtClean="0">
                <a:solidFill>
                  <a:schemeClr val="accent1">
                    <a:lumMod val="75000"/>
                  </a:schemeClr>
                </a:solidFill>
                <a:effectLst>
                  <a:reflection blurRad="6350" stA="55000" endA="300" endPos="45500" dir="5400000" sy="-100000" algn="bl" rotWithShape="0"/>
                </a:effectLst>
                <a:latin typeface="Baskerville Old Face" pitchFamily="18" charset="0"/>
              </a:rPr>
              <a:t>EasyWriteup</a:t>
            </a:r>
            <a:r>
              <a:rPr lang="en-US" sz="6000" dirty="0" smtClean="0">
                <a:solidFill>
                  <a:schemeClr val="accent1">
                    <a:lumMod val="75000"/>
                  </a:schemeClr>
                </a:solidFill>
                <a:effectLst>
                  <a:reflection blurRad="6350" stA="55000" endA="300" endPos="45500" dir="5400000" sy="-100000" algn="bl" rotWithShape="0"/>
                </a:effectLst>
                <a:latin typeface="Baskerville Old Face" pitchFamily="18" charset="0"/>
              </a:rPr>
              <a:t> </a:t>
            </a:r>
            <a:endParaRPr lang="en-US" sz="6000" dirty="0" smtClean="0">
              <a:solidFill>
                <a:schemeClr val="accent1">
                  <a:lumMod val="75000"/>
                </a:schemeClr>
              </a:solidFill>
              <a:effectLst>
                <a:reflection blurRad="6350" stA="55000" endA="300" endPos="45500" dir="5400000" sy="-100000" algn="bl" rotWithShape="0"/>
              </a:effectLst>
              <a:latin typeface="Baskerville Old Face" pitchFamily="18" charset="0"/>
            </a:endParaRPr>
          </a:p>
        </p:txBody>
      </p:sp>
      <p:sp>
        <p:nvSpPr>
          <p:cNvPr id="6" name="Rectangle 5"/>
          <p:cNvSpPr/>
          <p:nvPr/>
        </p:nvSpPr>
        <p:spPr>
          <a:xfrm>
            <a:off x="0" y="3810000"/>
            <a:ext cx="9144000" cy="646331"/>
          </a:xfrm>
          <a:prstGeom prst="rect">
            <a:avLst/>
          </a:prstGeom>
        </p:spPr>
        <p:txBody>
          <a:bodyPr wrap="square">
            <a:spAutoFit/>
          </a:bodyPr>
          <a:lstStyle/>
          <a:p>
            <a:pPr algn="ctr"/>
            <a:r>
              <a:rPr lang="en-US" b="1" dirty="0" smtClean="0">
                <a:solidFill>
                  <a:schemeClr val="tx2">
                    <a:lumMod val="50000"/>
                  </a:schemeClr>
                </a:solidFill>
              </a:rPr>
              <a:t>Department of  Computer Science &amp; Information  Technology</a:t>
            </a:r>
          </a:p>
          <a:p>
            <a:pPr algn="ctr"/>
            <a:r>
              <a:rPr lang="en-US" b="1" dirty="0" smtClean="0">
                <a:solidFill>
                  <a:schemeClr val="tx2">
                    <a:lumMod val="50000"/>
                  </a:schemeClr>
                </a:solidFill>
              </a:rPr>
              <a:t>GURU GHASIDAS VISHWAVIDYALAYA,  BILASPUR (C.G.)</a:t>
            </a:r>
            <a:endParaRPr lang="en-US" b="1" dirty="0">
              <a:solidFill>
                <a:schemeClr val="tx2">
                  <a:lumMod val="50000"/>
                </a:schemeClr>
              </a:solidFill>
            </a:endParaRPr>
          </a:p>
        </p:txBody>
      </p:sp>
      <p:sp>
        <p:nvSpPr>
          <p:cNvPr id="7" name="Rectangle 6"/>
          <p:cNvSpPr/>
          <p:nvPr/>
        </p:nvSpPr>
        <p:spPr>
          <a:xfrm>
            <a:off x="0" y="4518898"/>
            <a:ext cx="5562600" cy="2339102"/>
          </a:xfrm>
          <a:prstGeom prst="rect">
            <a:avLst/>
          </a:prstGeom>
        </p:spPr>
        <p:txBody>
          <a:bodyPr wrap="square">
            <a:spAutoFit/>
          </a:bodyPr>
          <a:lstStyle/>
          <a:p>
            <a:r>
              <a:rPr lang="en-US" dirty="0" smtClean="0">
                <a:solidFill>
                  <a:schemeClr val="accent1">
                    <a:lumMod val="75000"/>
                  </a:schemeClr>
                </a:solidFill>
              </a:rPr>
              <a:t>                                                      </a:t>
            </a:r>
            <a:r>
              <a:rPr lang="en-US" sz="2000" b="1" dirty="0" smtClean="0">
                <a:solidFill>
                  <a:schemeClr val="accent1">
                    <a:lumMod val="75000"/>
                  </a:schemeClr>
                </a:solidFill>
              </a:rPr>
              <a:t>SESSION 2017</a:t>
            </a:r>
          </a:p>
          <a:p>
            <a:endParaRPr lang="en-US" dirty="0" smtClean="0">
              <a:solidFill>
                <a:schemeClr val="accent1">
                  <a:lumMod val="75000"/>
                </a:schemeClr>
              </a:solidFill>
            </a:endParaRPr>
          </a:p>
          <a:p>
            <a:r>
              <a:rPr lang="en-US" dirty="0" smtClean="0">
                <a:solidFill>
                  <a:schemeClr val="accent1">
                    <a:lumMod val="75000"/>
                  </a:schemeClr>
                </a:solidFill>
              </a:rPr>
              <a:t>Submitted to:                             			                             </a:t>
            </a:r>
          </a:p>
          <a:p>
            <a:r>
              <a:rPr lang="en-US" b="1" dirty="0" smtClean="0">
                <a:solidFill>
                  <a:schemeClr val="bg2">
                    <a:lumMod val="10000"/>
                  </a:schemeClr>
                </a:solidFill>
              </a:rPr>
              <a:t>Mr. Mustafa Ansari</a:t>
            </a:r>
            <a:r>
              <a:rPr lang="en-US" b="1" dirty="0" smtClean="0">
                <a:solidFill>
                  <a:schemeClr val="bg2">
                    <a:lumMod val="10000"/>
                  </a:schemeClr>
                </a:solidFill>
              </a:rPr>
              <a:t> </a:t>
            </a:r>
            <a:endParaRPr lang="en-US" b="1" dirty="0" smtClean="0">
              <a:solidFill>
                <a:schemeClr val="bg2">
                  <a:lumMod val="10000"/>
                </a:schemeClr>
              </a:solidFill>
            </a:endParaRPr>
          </a:p>
          <a:p>
            <a:r>
              <a:rPr lang="en-US" dirty="0" smtClean="0">
                <a:solidFill>
                  <a:schemeClr val="accent1">
                    <a:lumMod val="75000"/>
                  </a:schemeClr>
                </a:solidFill>
              </a:rPr>
              <a:t>Asst. Prof.</a:t>
            </a:r>
          </a:p>
          <a:p>
            <a:r>
              <a:rPr lang="en-US" dirty="0" smtClean="0">
                <a:solidFill>
                  <a:schemeClr val="accent1">
                    <a:lumMod val="75000"/>
                  </a:schemeClr>
                </a:solidFill>
              </a:rPr>
              <a:t>Department of CSIT				</a:t>
            </a:r>
            <a:endParaRPr lang="en-US" dirty="0"/>
          </a:p>
        </p:txBody>
      </p:sp>
      <p:sp>
        <p:nvSpPr>
          <p:cNvPr id="8" name="Rectangle 7"/>
          <p:cNvSpPr/>
          <p:nvPr/>
        </p:nvSpPr>
        <p:spPr>
          <a:xfrm>
            <a:off x="4572000" y="5105400"/>
            <a:ext cx="4572000" cy="1477328"/>
          </a:xfrm>
          <a:prstGeom prst="rect">
            <a:avLst/>
          </a:prstGeom>
        </p:spPr>
        <p:txBody>
          <a:bodyPr>
            <a:spAutoFit/>
          </a:bodyPr>
          <a:lstStyle/>
          <a:p>
            <a:pPr algn="r"/>
            <a:r>
              <a:rPr lang="en-US" dirty="0" smtClean="0">
                <a:solidFill>
                  <a:schemeClr val="accent1">
                    <a:lumMod val="75000"/>
                  </a:schemeClr>
                </a:solidFill>
              </a:rPr>
              <a:t>Submitted by</a:t>
            </a:r>
          </a:p>
          <a:p>
            <a:pPr algn="r"/>
            <a:r>
              <a:rPr lang="en-US" b="1" dirty="0" smtClean="0">
                <a:solidFill>
                  <a:schemeClr val="bg2">
                    <a:lumMod val="10000"/>
                  </a:schemeClr>
                </a:solidFill>
              </a:rPr>
              <a:t>Devesh </a:t>
            </a:r>
            <a:r>
              <a:rPr lang="en-US" b="1" dirty="0" smtClean="0">
                <a:solidFill>
                  <a:schemeClr val="bg2">
                    <a:lumMod val="10000"/>
                  </a:schemeClr>
                </a:solidFill>
              </a:rPr>
              <a:t>Sahu</a:t>
            </a:r>
            <a:endParaRPr lang="en-US" b="1" dirty="0" smtClean="0">
              <a:solidFill>
                <a:schemeClr val="bg2">
                  <a:lumMod val="10000"/>
                </a:schemeClr>
              </a:solidFill>
            </a:endParaRPr>
          </a:p>
          <a:p>
            <a:pPr algn="r"/>
            <a:r>
              <a:rPr lang="en-US" b="1" dirty="0" err="1" smtClean="0">
                <a:solidFill>
                  <a:schemeClr val="bg2">
                    <a:lumMod val="10000"/>
                  </a:schemeClr>
                </a:solidFill>
              </a:rPr>
              <a:t>Digvijay</a:t>
            </a:r>
            <a:r>
              <a:rPr lang="en-US" b="1" dirty="0" smtClean="0">
                <a:solidFill>
                  <a:schemeClr val="bg2">
                    <a:lumMod val="10000"/>
                  </a:schemeClr>
                </a:solidFill>
              </a:rPr>
              <a:t> </a:t>
            </a:r>
            <a:endParaRPr lang="en-US" b="1" dirty="0" smtClean="0">
              <a:solidFill>
                <a:schemeClr val="bg2">
                  <a:lumMod val="10000"/>
                </a:schemeClr>
              </a:solidFill>
            </a:endParaRPr>
          </a:p>
          <a:p>
            <a:pPr lvl="1" algn="r"/>
            <a:r>
              <a:rPr lang="en-US" dirty="0" smtClean="0">
                <a:solidFill>
                  <a:schemeClr val="accent1">
                    <a:lumMod val="75000"/>
                  </a:schemeClr>
                </a:solidFill>
              </a:rPr>
              <a:t>MCA</a:t>
            </a:r>
            <a:r>
              <a:rPr lang="en-US" dirty="0" smtClean="0">
                <a:solidFill>
                  <a:schemeClr val="accent1">
                    <a:lumMod val="75000"/>
                  </a:schemeClr>
                </a:solidFill>
              </a:rPr>
              <a:t>  IV </a:t>
            </a:r>
            <a:r>
              <a:rPr lang="en-US" dirty="0" smtClean="0">
                <a:solidFill>
                  <a:schemeClr val="accent1">
                    <a:lumMod val="75000"/>
                  </a:schemeClr>
                </a:solidFill>
              </a:rPr>
              <a:t>Sem</a:t>
            </a:r>
          </a:p>
          <a:p>
            <a:pPr lvl="1" algn="r"/>
            <a:endParaRPr lang="en-US" dirty="0" smtClean="0">
              <a:solidFill>
                <a:schemeClr val="accent1">
                  <a:lumMod val="75000"/>
                </a:schemeClr>
              </a:solidFill>
            </a:endParaRPr>
          </a:p>
        </p:txBody>
      </p:sp>
    </p:spTree>
    <p:extLst>
      <p:ext uri="{BB962C8B-B14F-4D97-AF65-F5344CB8AC3E}">
        <p14:creationId xmlns:p14="http://schemas.microsoft.com/office/powerpoint/2010/main" val="3915401042"/>
      </p:ext>
    </p:extLst>
  </p:cSld>
  <p:clrMapOvr>
    <a:masterClrMapping/>
  </p:clrMapOvr>
  <p:transition spd="slow">
    <p:wipe dir="d"/>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1958" y="304800"/>
            <a:ext cx="10744201" cy="1143000"/>
          </a:xfrm>
        </p:spPr>
        <p:txBody>
          <a:bodyPr/>
          <a:lstStyle/>
          <a:p>
            <a:pPr marL="0" indent="0" algn="ctr">
              <a:buNone/>
            </a:pPr>
            <a:r>
              <a:rPr lang="en-US" sz="4000" dirty="0" smtClean="0"/>
              <a:t>ABOUT PAGE</a:t>
            </a:r>
            <a:endParaRPr lang="en-US" sz="4000" dirty="0"/>
          </a:p>
        </p:txBody>
      </p:sp>
      <p:pic>
        <p:nvPicPr>
          <p:cNvPr id="3" name="Picture 2"/>
          <p:cNvPicPr>
            <a:picLocks noChangeAspect="1"/>
          </p:cNvPicPr>
          <p:nvPr/>
        </p:nvPicPr>
        <p:blipFill rotWithShape="1">
          <a:blip r:embed="rId2"/>
          <a:srcRect t="11111" r="1974" b="9357"/>
          <a:stretch/>
        </p:blipFill>
        <p:spPr>
          <a:xfrm>
            <a:off x="188685" y="1143000"/>
            <a:ext cx="8802914" cy="5334000"/>
          </a:xfrm>
          <a:prstGeom prst="rect">
            <a:avLst/>
          </a:prstGeom>
        </p:spPr>
      </p:pic>
    </p:spTree>
    <p:extLst>
      <p:ext uri="{BB962C8B-B14F-4D97-AF65-F5344CB8AC3E}">
        <p14:creationId xmlns:p14="http://schemas.microsoft.com/office/powerpoint/2010/main" val="25439133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0" y="457200"/>
            <a:ext cx="6512511" cy="1143000"/>
          </a:xfrm>
        </p:spPr>
        <p:txBody>
          <a:bodyPr/>
          <a:lstStyle/>
          <a:p>
            <a:pPr marL="0" indent="0" algn="ctr">
              <a:buNone/>
            </a:pPr>
            <a:r>
              <a:rPr lang="en-US" dirty="0" smtClean="0"/>
              <a:t> </a:t>
            </a:r>
            <a:endParaRPr lang="en-US" dirty="0"/>
          </a:p>
        </p:txBody>
      </p:sp>
      <p:sp>
        <p:nvSpPr>
          <p:cNvPr id="8" name="Title 1"/>
          <p:cNvSpPr txBox="1">
            <a:spLocks/>
          </p:cNvSpPr>
          <p:nvPr/>
        </p:nvSpPr>
        <p:spPr>
          <a:xfrm>
            <a:off x="1200145" y="21841"/>
            <a:ext cx="6512511" cy="1143000"/>
          </a:xfrm>
          <a:prstGeom prst="rect">
            <a:avLst/>
          </a:prstGeom>
          <a:effectLst/>
        </p:spPr>
        <p:txBody>
          <a:bodyPr vert="horz" lIns="91440" tIns="45720" rIns="91440" bIns="45720" rtlCol="0" anchor="t" anchorCtr="0">
            <a:noAutofit/>
          </a:bodyPr>
          <a:lst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indent="0" algn="ctr">
              <a:buFont typeface="Georgia" pitchFamily="18" charset="0"/>
              <a:buNone/>
            </a:pPr>
            <a:r>
              <a:rPr lang="en-US" dirty="0" smtClean="0"/>
              <a:t>BLOG PAGE</a:t>
            </a:r>
            <a:endParaRPr lang="en-US" dirty="0"/>
          </a:p>
        </p:txBody>
      </p:sp>
      <p:pic>
        <p:nvPicPr>
          <p:cNvPr id="4" name="Picture 3"/>
          <p:cNvPicPr>
            <a:picLocks noChangeAspect="1"/>
          </p:cNvPicPr>
          <p:nvPr/>
        </p:nvPicPr>
        <p:blipFill>
          <a:blip r:embed="rId2"/>
          <a:stretch>
            <a:fillRect/>
          </a:stretch>
        </p:blipFill>
        <p:spPr>
          <a:xfrm>
            <a:off x="0" y="1524000"/>
            <a:ext cx="9184222" cy="4191000"/>
          </a:xfrm>
          <a:prstGeom prst="rect">
            <a:avLst/>
          </a:prstGeom>
        </p:spPr>
      </p:pic>
    </p:spTree>
    <p:extLst>
      <p:ext uri="{BB962C8B-B14F-4D97-AF65-F5344CB8AC3E}">
        <p14:creationId xmlns:p14="http://schemas.microsoft.com/office/powerpoint/2010/main" val="35258576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228600"/>
            <a:ext cx="6858000" cy="410882"/>
          </a:xfrm>
          <a:prstGeom prst="rect">
            <a:avLst/>
          </a:prstGeom>
        </p:spPr>
        <p:txBody>
          <a:bodyPr wrap="square">
            <a:spAutoFit/>
          </a:bodyPr>
          <a:lstStyle/>
          <a:p>
            <a:pPr marL="457200" marR="0" algn="just">
              <a:lnSpc>
                <a:spcPct val="115000"/>
              </a:lnSpc>
              <a:spcBef>
                <a:spcPts val="0"/>
              </a:spcBef>
              <a:spcAft>
                <a:spcPts val="1000"/>
              </a:spcAft>
            </a:pPr>
            <a:r>
              <a:rPr lang="en-US" b="1" dirty="0">
                <a:latin typeface="Times New Roman" panose="02020603050405020304" pitchFamily="18" charset="0"/>
                <a:ea typeface="Calibri" panose="020F0502020204030204" pitchFamily="34" charset="0"/>
                <a:cs typeface="Times New Roman" panose="02020603050405020304" pitchFamily="18" charset="0"/>
              </a:rPr>
              <a:t>By clicking Read More of any article you go to the below page: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p:cNvPicPr>
            <a:picLocks noChangeAspect="1"/>
          </p:cNvPicPr>
          <p:nvPr/>
        </p:nvPicPr>
        <p:blipFill>
          <a:blip r:embed="rId2"/>
          <a:stretch>
            <a:fillRect/>
          </a:stretch>
        </p:blipFill>
        <p:spPr>
          <a:xfrm>
            <a:off x="359853" y="1371600"/>
            <a:ext cx="8479347" cy="4419600"/>
          </a:xfrm>
          <a:prstGeom prst="rect">
            <a:avLst/>
          </a:prstGeom>
        </p:spPr>
      </p:pic>
    </p:spTree>
    <p:extLst>
      <p:ext uri="{BB962C8B-B14F-4D97-AF65-F5344CB8AC3E}">
        <p14:creationId xmlns:p14="http://schemas.microsoft.com/office/powerpoint/2010/main" val="27067055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1066800" y="609601"/>
            <a:ext cx="6704925" cy="3048000"/>
          </a:xfrm>
          <a:prstGeom prst="rect">
            <a:avLst/>
          </a:prstGeom>
        </p:spPr>
      </p:pic>
      <p:pic>
        <p:nvPicPr>
          <p:cNvPr id="8" name="Picture 7"/>
          <p:cNvPicPr>
            <a:picLocks noChangeAspect="1"/>
          </p:cNvPicPr>
          <p:nvPr/>
        </p:nvPicPr>
        <p:blipFill>
          <a:blip r:embed="rId3"/>
          <a:stretch>
            <a:fillRect/>
          </a:stretch>
        </p:blipFill>
        <p:spPr>
          <a:xfrm>
            <a:off x="1066801" y="3657600"/>
            <a:ext cx="6702616" cy="3048000"/>
          </a:xfrm>
          <a:prstGeom prst="rect">
            <a:avLst/>
          </a:prstGeom>
        </p:spPr>
      </p:pic>
      <p:sp>
        <p:nvSpPr>
          <p:cNvPr id="9" name="TextBox 8"/>
          <p:cNvSpPr txBox="1"/>
          <p:nvPr/>
        </p:nvSpPr>
        <p:spPr>
          <a:xfrm>
            <a:off x="1103744" y="147935"/>
            <a:ext cx="4572000" cy="461665"/>
          </a:xfrm>
          <a:prstGeom prst="rect">
            <a:avLst/>
          </a:prstGeom>
          <a:noFill/>
        </p:spPr>
        <p:txBody>
          <a:bodyPr wrap="square" rtlCol="0">
            <a:spAutoFit/>
          </a:bodyPr>
          <a:lstStyle/>
          <a:p>
            <a:r>
              <a:rPr lang="en-US" sz="2400" dirty="0" smtClean="0"/>
              <a:t>Feedback Form</a:t>
            </a:r>
            <a:endParaRPr lang="en-US" sz="2400" dirty="0"/>
          </a:p>
        </p:txBody>
      </p:sp>
    </p:spTree>
    <p:extLst>
      <p:ext uri="{BB962C8B-B14F-4D97-AF65-F5344CB8AC3E}">
        <p14:creationId xmlns:p14="http://schemas.microsoft.com/office/powerpoint/2010/main" val="20451531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228600"/>
            <a:ext cx="6512511" cy="1143000"/>
          </a:xfrm>
        </p:spPr>
        <p:txBody>
          <a:bodyPr/>
          <a:lstStyle/>
          <a:p>
            <a:pPr marL="0" indent="0" algn="ctr">
              <a:buNone/>
            </a:pPr>
            <a:r>
              <a:rPr lang="en-US" sz="3600" dirty="0" smtClean="0"/>
              <a:t> Login </a:t>
            </a:r>
            <a:r>
              <a:rPr lang="en-US" sz="3600" dirty="0"/>
              <a:t>R</a:t>
            </a:r>
            <a:r>
              <a:rPr lang="en-US" sz="3600" dirty="0" smtClean="0"/>
              <a:t>egister </a:t>
            </a:r>
            <a:r>
              <a:rPr lang="en-US" sz="3600" dirty="0"/>
              <a:t>P</a:t>
            </a:r>
            <a:r>
              <a:rPr lang="en-US" sz="3600" dirty="0" smtClean="0"/>
              <a:t>age</a:t>
            </a:r>
            <a:endParaRPr lang="en-US" sz="3600" dirty="0"/>
          </a:p>
        </p:txBody>
      </p:sp>
      <p:pic>
        <p:nvPicPr>
          <p:cNvPr id="6" name="Picture 5"/>
          <p:cNvPicPr>
            <a:picLocks noChangeAspect="1"/>
          </p:cNvPicPr>
          <p:nvPr/>
        </p:nvPicPr>
        <p:blipFill>
          <a:blip r:embed="rId2"/>
          <a:stretch>
            <a:fillRect/>
          </a:stretch>
        </p:blipFill>
        <p:spPr>
          <a:xfrm>
            <a:off x="1065196" y="914401"/>
            <a:ext cx="7125317" cy="5867400"/>
          </a:xfrm>
          <a:prstGeom prst="rect">
            <a:avLst/>
          </a:prstGeom>
        </p:spPr>
      </p:pic>
    </p:spTree>
    <p:extLst>
      <p:ext uri="{BB962C8B-B14F-4D97-AF65-F5344CB8AC3E}">
        <p14:creationId xmlns:p14="http://schemas.microsoft.com/office/powerpoint/2010/main" val="2754092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81200" y="76200"/>
            <a:ext cx="5029200" cy="584775"/>
          </a:xfrm>
          <a:prstGeom prst="rect">
            <a:avLst/>
          </a:prstGeom>
          <a:noFill/>
        </p:spPr>
        <p:txBody>
          <a:bodyPr wrap="square" rtlCol="0">
            <a:spAutoFit/>
          </a:bodyPr>
          <a:lstStyle/>
          <a:p>
            <a:pPr algn="ctr"/>
            <a:r>
              <a:rPr lang="en-US" sz="3200" dirty="0" smtClean="0"/>
              <a:t>Writer Home</a:t>
            </a:r>
            <a:endParaRPr lang="en-US" sz="4400" dirty="0"/>
          </a:p>
        </p:txBody>
      </p:sp>
      <p:pic>
        <p:nvPicPr>
          <p:cNvPr id="5" name="Picture 4"/>
          <p:cNvPicPr>
            <a:picLocks noChangeAspect="1"/>
          </p:cNvPicPr>
          <p:nvPr/>
        </p:nvPicPr>
        <p:blipFill>
          <a:blip r:embed="rId2"/>
          <a:stretch>
            <a:fillRect/>
          </a:stretch>
        </p:blipFill>
        <p:spPr>
          <a:xfrm>
            <a:off x="9236" y="660975"/>
            <a:ext cx="9122648" cy="6197025"/>
          </a:xfrm>
          <a:prstGeom prst="rect">
            <a:avLst/>
          </a:prstGeom>
        </p:spPr>
      </p:pic>
    </p:spTree>
    <p:extLst>
      <p:ext uri="{BB962C8B-B14F-4D97-AF65-F5344CB8AC3E}">
        <p14:creationId xmlns:p14="http://schemas.microsoft.com/office/powerpoint/2010/main" val="31340329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05000" y="228600"/>
            <a:ext cx="5181600" cy="523220"/>
          </a:xfrm>
          <a:prstGeom prst="rect">
            <a:avLst/>
          </a:prstGeom>
          <a:noFill/>
        </p:spPr>
        <p:txBody>
          <a:bodyPr wrap="square" rtlCol="0">
            <a:spAutoFit/>
          </a:bodyPr>
          <a:lstStyle/>
          <a:p>
            <a:pPr algn="ctr"/>
            <a:r>
              <a:rPr lang="en-US" sz="2800" dirty="0" smtClean="0"/>
              <a:t>Update Article Page</a:t>
            </a:r>
            <a:endParaRPr lang="en-US" sz="2800" dirty="0"/>
          </a:p>
        </p:txBody>
      </p:sp>
      <p:pic>
        <p:nvPicPr>
          <p:cNvPr id="3" name="Picture 2"/>
          <p:cNvPicPr>
            <a:picLocks noChangeAspect="1"/>
          </p:cNvPicPr>
          <p:nvPr/>
        </p:nvPicPr>
        <p:blipFill>
          <a:blip r:embed="rId2"/>
          <a:stretch>
            <a:fillRect/>
          </a:stretch>
        </p:blipFill>
        <p:spPr>
          <a:xfrm>
            <a:off x="0" y="762000"/>
            <a:ext cx="9089522" cy="5867400"/>
          </a:xfrm>
          <a:prstGeom prst="rect">
            <a:avLst/>
          </a:prstGeom>
        </p:spPr>
      </p:pic>
    </p:spTree>
    <p:extLst>
      <p:ext uri="{BB962C8B-B14F-4D97-AF65-F5344CB8AC3E}">
        <p14:creationId xmlns:p14="http://schemas.microsoft.com/office/powerpoint/2010/main" val="8948893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76400" y="304800"/>
            <a:ext cx="5334000" cy="523220"/>
          </a:xfrm>
          <a:prstGeom prst="rect">
            <a:avLst/>
          </a:prstGeom>
          <a:noFill/>
        </p:spPr>
        <p:txBody>
          <a:bodyPr wrap="square" rtlCol="0">
            <a:spAutoFit/>
          </a:bodyPr>
          <a:lstStyle/>
          <a:p>
            <a:pPr algn="ctr"/>
            <a:r>
              <a:rPr lang="en-US" sz="2800" dirty="0" smtClean="0"/>
              <a:t>Update Page of Writes Details</a:t>
            </a:r>
            <a:endParaRPr lang="en-US" sz="2800" dirty="0"/>
          </a:p>
        </p:txBody>
      </p:sp>
      <p:pic>
        <p:nvPicPr>
          <p:cNvPr id="6" name="Picture 5"/>
          <p:cNvPicPr>
            <a:picLocks noChangeAspect="1"/>
          </p:cNvPicPr>
          <p:nvPr/>
        </p:nvPicPr>
        <p:blipFill>
          <a:blip r:embed="rId2"/>
          <a:stretch>
            <a:fillRect/>
          </a:stretch>
        </p:blipFill>
        <p:spPr>
          <a:xfrm>
            <a:off x="228600" y="990600"/>
            <a:ext cx="8686800" cy="5316142"/>
          </a:xfrm>
          <a:prstGeom prst="rect">
            <a:avLst/>
          </a:prstGeom>
        </p:spPr>
      </p:pic>
    </p:spTree>
    <p:extLst>
      <p:ext uri="{BB962C8B-B14F-4D97-AF65-F5344CB8AC3E}">
        <p14:creationId xmlns:p14="http://schemas.microsoft.com/office/powerpoint/2010/main" val="37778384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09800" y="152400"/>
            <a:ext cx="4648200" cy="523220"/>
          </a:xfrm>
          <a:prstGeom prst="rect">
            <a:avLst/>
          </a:prstGeom>
          <a:noFill/>
        </p:spPr>
        <p:txBody>
          <a:bodyPr wrap="square" rtlCol="0">
            <a:spAutoFit/>
          </a:bodyPr>
          <a:lstStyle/>
          <a:p>
            <a:pPr algn="ctr"/>
            <a:r>
              <a:rPr lang="en-US" sz="2800" dirty="0" smtClean="0"/>
              <a:t>Recover Password</a:t>
            </a:r>
            <a:endParaRPr lang="en-US" sz="2800" dirty="0"/>
          </a:p>
        </p:txBody>
      </p:sp>
      <p:pic>
        <p:nvPicPr>
          <p:cNvPr id="3" name="Picture 2"/>
          <p:cNvPicPr>
            <a:picLocks noChangeAspect="1"/>
          </p:cNvPicPr>
          <p:nvPr/>
        </p:nvPicPr>
        <p:blipFill>
          <a:blip r:embed="rId2"/>
          <a:stretch>
            <a:fillRect/>
          </a:stretch>
        </p:blipFill>
        <p:spPr>
          <a:xfrm>
            <a:off x="689273" y="1329508"/>
            <a:ext cx="7765453" cy="4385492"/>
          </a:xfrm>
          <a:prstGeom prst="rect">
            <a:avLst/>
          </a:prstGeom>
        </p:spPr>
      </p:pic>
    </p:spTree>
    <p:extLst>
      <p:ext uri="{BB962C8B-B14F-4D97-AF65-F5344CB8AC3E}">
        <p14:creationId xmlns:p14="http://schemas.microsoft.com/office/powerpoint/2010/main" val="28760924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782" y="1143000"/>
            <a:ext cx="9147256" cy="5246660"/>
          </a:xfrm>
          <a:prstGeom prst="rect">
            <a:avLst/>
          </a:prstGeom>
        </p:spPr>
      </p:pic>
      <p:sp>
        <p:nvSpPr>
          <p:cNvPr id="3" name="TextBox 2"/>
          <p:cNvSpPr txBox="1"/>
          <p:nvPr/>
        </p:nvSpPr>
        <p:spPr>
          <a:xfrm>
            <a:off x="2438400" y="304800"/>
            <a:ext cx="4038600" cy="707886"/>
          </a:xfrm>
          <a:prstGeom prst="rect">
            <a:avLst/>
          </a:prstGeom>
          <a:noFill/>
        </p:spPr>
        <p:txBody>
          <a:bodyPr wrap="square" rtlCol="0">
            <a:spAutoFit/>
          </a:bodyPr>
          <a:lstStyle/>
          <a:p>
            <a:pPr algn="ctr"/>
            <a:r>
              <a:rPr lang="en-US" sz="4000" dirty="0" smtClean="0"/>
              <a:t>Team Page</a:t>
            </a:r>
            <a:endParaRPr lang="en-US" dirty="0"/>
          </a:p>
        </p:txBody>
      </p:sp>
    </p:spTree>
    <p:extLst>
      <p:ext uri="{BB962C8B-B14F-4D97-AF65-F5344CB8AC3E}">
        <p14:creationId xmlns:p14="http://schemas.microsoft.com/office/powerpoint/2010/main" val="39260716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228600"/>
            <a:ext cx="6512511" cy="1143000"/>
          </a:xfrm>
        </p:spPr>
        <p:txBody>
          <a:bodyPr/>
          <a:lstStyle/>
          <a:p>
            <a:pPr marL="0" indent="0" algn="ctr">
              <a:buNone/>
            </a:pPr>
            <a:r>
              <a:rPr lang="en-US" dirty="0" smtClean="0"/>
              <a:t>Objective</a:t>
            </a:r>
            <a:endParaRPr lang="en-US" dirty="0"/>
          </a:p>
        </p:txBody>
      </p:sp>
      <p:sp>
        <p:nvSpPr>
          <p:cNvPr id="3" name="Content Placeholder 2"/>
          <p:cNvSpPr>
            <a:spLocks noGrp="1"/>
          </p:cNvSpPr>
          <p:nvPr>
            <p:ph sz="quarter" idx="13"/>
          </p:nvPr>
        </p:nvSpPr>
        <p:spPr>
          <a:xfrm>
            <a:off x="609600" y="1524000"/>
            <a:ext cx="7924800" cy="4800600"/>
          </a:xfrm>
        </p:spPr>
        <p:txBody>
          <a:bodyPr/>
          <a:lstStyle/>
          <a:p>
            <a:r>
              <a:rPr lang="en-US" dirty="0" smtClean="0"/>
              <a:t>To </a:t>
            </a:r>
            <a:r>
              <a:rPr lang="en-US" dirty="0" smtClean="0"/>
              <a:t>provide platform where you can showcase your writing skill .</a:t>
            </a:r>
            <a:endParaRPr lang="en-US" dirty="0" smtClean="0"/>
          </a:p>
          <a:p>
            <a:r>
              <a:rPr lang="en-US" dirty="0" smtClean="0"/>
              <a:t>To </a:t>
            </a:r>
            <a:r>
              <a:rPr lang="en-US" dirty="0" smtClean="0"/>
              <a:t>enhance the writing skills by consulting with experienced writers.</a:t>
            </a:r>
            <a:endParaRPr lang="en-US" dirty="0" smtClean="0"/>
          </a:p>
          <a:p>
            <a:r>
              <a:rPr lang="en-US" dirty="0" smtClean="0"/>
              <a:t>To provide </a:t>
            </a:r>
            <a:r>
              <a:rPr lang="en-US" dirty="0" err="1" smtClean="0"/>
              <a:t>Writeups</a:t>
            </a:r>
            <a:r>
              <a:rPr lang="en-US" dirty="0" smtClean="0"/>
              <a:t> a worldwide reach</a:t>
            </a:r>
            <a:r>
              <a:rPr lang="en-US" dirty="0" smtClean="0"/>
              <a:t>.</a:t>
            </a:r>
            <a:endParaRPr lang="en-US" dirty="0" smtClean="0"/>
          </a:p>
          <a:p>
            <a:r>
              <a:rPr lang="en-US" dirty="0"/>
              <a:t> </a:t>
            </a:r>
            <a:r>
              <a:rPr lang="en-US" dirty="0" smtClean="0"/>
              <a:t>To provide information about what the Easywriteup.com is and what the activities going around.</a:t>
            </a:r>
            <a:endParaRPr lang="en-US" dirty="0" smtClean="0"/>
          </a:p>
          <a:p>
            <a:r>
              <a:rPr lang="en-US" dirty="0" smtClean="0"/>
              <a:t>To provide a facility to the user to post an </a:t>
            </a:r>
            <a:r>
              <a:rPr lang="en-US" dirty="0" err="1" smtClean="0"/>
              <a:t>writeup</a:t>
            </a:r>
            <a:r>
              <a:rPr lang="en-US" dirty="0" smtClean="0"/>
              <a:t> from anywhere or anytime.</a:t>
            </a:r>
            <a:endParaRPr lang="en-US" dirty="0" smtClean="0"/>
          </a:p>
          <a:p>
            <a:endParaRPr lang="en-US" dirty="0" smtClean="0"/>
          </a:p>
          <a:p>
            <a:pPr marL="45720" indent="0">
              <a:buNone/>
            </a:pPr>
            <a:endParaRPr lang="en-US" dirty="0"/>
          </a:p>
        </p:txBody>
      </p:sp>
    </p:spTree>
    <p:extLst>
      <p:ext uri="{BB962C8B-B14F-4D97-AF65-F5344CB8AC3E}">
        <p14:creationId xmlns:p14="http://schemas.microsoft.com/office/powerpoint/2010/main" val="31167558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04800" y="1066800"/>
            <a:ext cx="8610600" cy="5219804"/>
          </a:xfrm>
          <a:prstGeom prst="rect">
            <a:avLst/>
          </a:prstGeom>
        </p:spPr>
      </p:pic>
      <p:sp>
        <p:nvSpPr>
          <p:cNvPr id="3" name="TextBox 2"/>
          <p:cNvSpPr txBox="1"/>
          <p:nvPr/>
        </p:nvSpPr>
        <p:spPr>
          <a:xfrm>
            <a:off x="2743200" y="381000"/>
            <a:ext cx="2971800" cy="646331"/>
          </a:xfrm>
          <a:prstGeom prst="rect">
            <a:avLst/>
          </a:prstGeom>
          <a:noFill/>
        </p:spPr>
        <p:txBody>
          <a:bodyPr wrap="square" rtlCol="0">
            <a:spAutoFit/>
          </a:bodyPr>
          <a:lstStyle/>
          <a:p>
            <a:pPr algn="ctr"/>
            <a:r>
              <a:rPr lang="en-US" sz="3600" dirty="0" smtClean="0"/>
              <a:t>Contact Page</a:t>
            </a:r>
            <a:endParaRPr lang="en-US" sz="3600" dirty="0"/>
          </a:p>
        </p:txBody>
      </p:sp>
    </p:spTree>
    <p:extLst>
      <p:ext uri="{BB962C8B-B14F-4D97-AF65-F5344CB8AC3E}">
        <p14:creationId xmlns:p14="http://schemas.microsoft.com/office/powerpoint/2010/main" val="8127101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52400" y="1219201"/>
            <a:ext cx="8883073" cy="3670642"/>
          </a:xfrm>
          <a:prstGeom prst="rect">
            <a:avLst/>
          </a:prstGeom>
        </p:spPr>
      </p:pic>
      <p:sp>
        <p:nvSpPr>
          <p:cNvPr id="6" name="TextBox 5"/>
          <p:cNvSpPr txBox="1"/>
          <p:nvPr/>
        </p:nvSpPr>
        <p:spPr>
          <a:xfrm>
            <a:off x="2438400" y="381000"/>
            <a:ext cx="3733800" cy="584775"/>
          </a:xfrm>
          <a:prstGeom prst="rect">
            <a:avLst/>
          </a:prstGeom>
          <a:noFill/>
        </p:spPr>
        <p:txBody>
          <a:bodyPr wrap="square" rtlCol="0">
            <a:spAutoFit/>
          </a:bodyPr>
          <a:lstStyle/>
          <a:p>
            <a:pPr algn="ctr"/>
            <a:r>
              <a:rPr lang="en-US" sz="3200" dirty="0" smtClean="0"/>
              <a:t>Admin Login</a:t>
            </a:r>
            <a:endParaRPr lang="en-US" dirty="0"/>
          </a:p>
        </p:txBody>
      </p:sp>
    </p:spTree>
    <p:extLst>
      <p:ext uri="{BB962C8B-B14F-4D97-AF65-F5344CB8AC3E}">
        <p14:creationId xmlns:p14="http://schemas.microsoft.com/office/powerpoint/2010/main" val="15306040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362200" y="304800"/>
            <a:ext cx="4114800" cy="584775"/>
          </a:xfrm>
          <a:prstGeom prst="rect">
            <a:avLst/>
          </a:prstGeom>
          <a:noFill/>
        </p:spPr>
        <p:txBody>
          <a:bodyPr wrap="square" rtlCol="0">
            <a:spAutoFit/>
          </a:bodyPr>
          <a:lstStyle/>
          <a:p>
            <a:pPr algn="ctr"/>
            <a:r>
              <a:rPr lang="en-US" sz="3200" dirty="0" smtClean="0"/>
              <a:t>Admin Panel</a:t>
            </a:r>
            <a:endParaRPr lang="en-US" dirty="0"/>
          </a:p>
        </p:txBody>
      </p:sp>
      <p:pic>
        <p:nvPicPr>
          <p:cNvPr id="5" name="Picture 4"/>
          <p:cNvPicPr>
            <a:picLocks noChangeAspect="1"/>
          </p:cNvPicPr>
          <p:nvPr/>
        </p:nvPicPr>
        <p:blipFill>
          <a:blip r:embed="rId2"/>
          <a:stretch>
            <a:fillRect/>
          </a:stretch>
        </p:blipFill>
        <p:spPr>
          <a:xfrm>
            <a:off x="381000" y="1066800"/>
            <a:ext cx="8471120" cy="2362200"/>
          </a:xfrm>
          <a:prstGeom prst="rect">
            <a:avLst/>
          </a:prstGeom>
        </p:spPr>
      </p:pic>
      <p:pic>
        <p:nvPicPr>
          <p:cNvPr id="6" name="Picture 5"/>
          <p:cNvPicPr>
            <a:picLocks noChangeAspect="1"/>
          </p:cNvPicPr>
          <p:nvPr/>
        </p:nvPicPr>
        <p:blipFill>
          <a:blip r:embed="rId3"/>
          <a:stretch>
            <a:fillRect/>
          </a:stretch>
        </p:blipFill>
        <p:spPr>
          <a:xfrm>
            <a:off x="381000" y="3657600"/>
            <a:ext cx="8471120" cy="2895600"/>
          </a:xfrm>
          <a:prstGeom prst="rect">
            <a:avLst/>
          </a:prstGeom>
        </p:spPr>
      </p:pic>
    </p:spTree>
    <p:extLst>
      <p:ext uri="{BB962C8B-B14F-4D97-AF65-F5344CB8AC3E}">
        <p14:creationId xmlns:p14="http://schemas.microsoft.com/office/powerpoint/2010/main" val="1926192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28600" y="152400"/>
            <a:ext cx="8717851" cy="3429000"/>
          </a:xfrm>
          <a:prstGeom prst="rect">
            <a:avLst/>
          </a:prstGeom>
        </p:spPr>
      </p:pic>
      <p:pic>
        <p:nvPicPr>
          <p:cNvPr id="6" name="Picture 5"/>
          <p:cNvPicPr>
            <a:picLocks noChangeAspect="1"/>
          </p:cNvPicPr>
          <p:nvPr/>
        </p:nvPicPr>
        <p:blipFill>
          <a:blip r:embed="rId3"/>
          <a:stretch>
            <a:fillRect/>
          </a:stretch>
        </p:blipFill>
        <p:spPr>
          <a:xfrm>
            <a:off x="212435" y="3657600"/>
            <a:ext cx="8734015" cy="3124200"/>
          </a:xfrm>
          <a:prstGeom prst="rect">
            <a:avLst/>
          </a:prstGeom>
        </p:spPr>
      </p:pic>
    </p:spTree>
    <p:extLst>
      <p:ext uri="{BB962C8B-B14F-4D97-AF65-F5344CB8AC3E}">
        <p14:creationId xmlns:p14="http://schemas.microsoft.com/office/powerpoint/2010/main" val="20985320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144343" y="609601"/>
            <a:ext cx="8923457" cy="2895600"/>
          </a:xfrm>
          <a:prstGeom prst="rect">
            <a:avLst/>
          </a:prstGeom>
        </p:spPr>
      </p:pic>
      <p:sp>
        <p:nvSpPr>
          <p:cNvPr id="3" name="TextBox 2"/>
          <p:cNvSpPr txBox="1"/>
          <p:nvPr/>
        </p:nvSpPr>
        <p:spPr>
          <a:xfrm>
            <a:off x="2667000" y="0"/>
            <a:ext cx="3124200" cy="523220"/>
          </a:xfrm>
          <a:prstGeom prst="rect">
            <a:avLst/>
          </a:prstGeom>
          <a:noFill/>
        </p:spPr>
        <p:txBody>
          <a:bodyPr wrap="square" rtlCol="0">
            <a:spAutoFit/>
          </a:bodyPr>
          <a:lstStyle/>
          <a:p>
            <a:pPr algn="ctr"/>
            <a:r>
              <a:rPr lang="en-US" sz="2800" dirty="0" smtClean="0"/>
              <a:t>Database</a:t>
            </a:r>
            <a:endParaRPr lang="en-US" dirty="0"/>
          </a:p>
        </p:txBody>
      </p:sp>
      <p:sp>
        <p:nvSpPr>
          <p:cNvPr id="5" name="TextBox 4"/>
          <p:cNvSpPr txBox="1"/>
          <p:nvPr/>
        </p:nvSpPr>
        <p:spPr>
          <a:xfrm>
            <a:off x="169743" y="1371600"/>
            <a:ext cx="2057400" cy="369332"/>
          </a:xfrm>
          <a:prstGeom prst="rect">
            <a:avLst/>
          </a:prstGeom>
          <a:noFill/>
        </p:spPr>
        <p:txBody>
          <a:bodyPr wrap="square" rtlCol="0">
            <a:spAutoFit/>
          </a:bodyPr>
          <a:lstStyle/>
          <a:p>
            <a:r>
              <a:rPr lang="en-US" dirty="0" err="1" smtClean="0"/>
              <a:t>Posts_temp</a:t>
            </a:r>
            <a:r>
              <a:rPr lang="en-US" dirty="0" smtClean="0"/>
              <a:t> Table:</a:t>
            </a:r>
            <a:endParaRPr lang="en-US" dirty="0"/>
          </a:p>
        </p:txBody>
      </p:sp>
      <p:pic>
        <p:nvPicPr>
          <p:cNvPr id="7" name="Picture 6"/>
          <p:cNvPicPr>
            <a:picLocks noChangeAspect="1"/>
          </p:cNvPicPr>
          <p:nvPr/>
        </p:nvPicPr>
        <p:blipFill>
          <a:blip r:embed="rId3"/>
          <a:stretch>
            <a:fillRect/>
          </a:stretch>
        </p:blipFill>
        <p:spPr>
          <a:xfrm>
            <a:off x="169743" y="3593069"/>
            <a:ext cx="8898057" cy="3154218"/>
          </a:xfrm>
          <a:prstGeom prst="rect">
            <a:avLst/>
          </a:prstGeom>
        </p:spPr>
      </p:pic>
      <p:sp>
        <p:nvSpPr>
          <p:cNvPr id="8" name="TextBox 7"/>
          <p:cNvSpPr txBox="1"/>
          <p:nvPr/>
        </p:nvSpPr>
        <p:spPr>
          <a:xfrm>
            <a:off x="131643" y="4343400"/>
            <a:ext cx="2133600" cy="369332"/>
          </a:xfrm>
          <a:prstGeom prst="rect">
            <a:avLst/>
          </a:prstGeom>
          <a:noFill/>
        </p:spPr>
        <p:txBody>
          <a:bodyPr wrap="square" rtlCol="0">
            <a:spAutoFit/>
          </a:bodyPr>
          <a:lstStyle/>
          <a:p>
            <a:r>
              <a:rPr lang="en-US" dirty="0" smtClean="0"/>
              <a:t>Post Table</a:t>
            </a:r>
            <a:endParaRPr lang="en-US" dirty="0"/>
          </a:p>
        </p:txBody>
      </p:sp>
    </p:spTree>
    <p:extLst>
      <p:ext uri="{BB962C8B-B14F-4D97-AF65-F5344CB8AC3E}">
        <p14:creationId xmlns:p14="http://schemas.microsoft.com/office/powerpoint/2010/main" val="32049380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1944" y="235527"/>
            <a:ext cx="6512511" cy="1143000"/>
          </a:xfrm>
        </p:spPr>
        <p:txBody>
          <a:bodyPr/>
          <a:lstStyle/>
          <a:p>
            <a:pPr marL="0" indent="0" algn="ctr">
              <a:buNone/>
            </a:pPr>
            <a:r>
              <a:rPr lang="en-US" dirty="0" smtClean="0"/>
              <a:t>CONCLUSION</a:t>
            </a:r>
            <a:endParaRPr lang="en-US" dirty="0"/>
          </a:p>
        </p:txBody>
      </p:sp>
      <p:sp>
        <p:nvSpPr>
          <p:cNvPr id="3" name="Content Placeholder 2"/>
          <p:cNvSpPr>
            <a:spLocks noGrp="1"/>
          </p:cNvSpPr>
          <p:nvPr>
            <p:ph sz="quarter" idx="13"/>
          </p:nvPr>
        </p:nvSpPr>
        <p:spPr>
          <a:xfrm>
            <a:off x="762000" y="1371600"/>
            <a:ext cx="7772400" cy="5029200"/>
          </a:xfrm>
        </p:spPr>
        <p:txBody>
          <a:bodyPr>
            <a:normAutofit/>
          </a:bodyPr>
          <a:lstStyle/>
          <a:p>
            <a:pPr marL="45720" indent="0">
              <a:buNone/>
            </a:pPr>
            <a:r>
              <a:rPr lang="en-US" dirty="0"/>
              <a:t>This project developed, incorporated all the activities involved in the browsing Centre.</a:t>
            </a:r>
          </a:p>
          <a:p>
            <a:pPr marL="45720" indent="0">
              <a:buNone/>
            </a:pPr>
            <a:r>
              <a:rPr lang="en-US" b="1" dirty="0"/>
              <a:t>	</a:t>
            </a:r>
            <a:r>
              <a:rPr lang="en-US" b="1" dirty="0" smtClean="0"/>
              <a:t>	EASYWRITEUPS</a:t>
            </a:r>
            <a:r>
              <a:rPr lang="en-US" dirty="0" smtClean="0"/>
              <a:t> </a:t>
            </a:r>
            <a:r>
              <a:rPr lang="en-US" dirty="0"/>
              <a:t>provides all necessary information to the user with the use </a:t>
            </a:r>
            <a:r>
              <a:rPr lang="en-US" b="1" dirty="0"/>
              <a:t>EASYWRITEUPS</a:t>
            </a:r>
            <a:r>
              <a:rPr lang="en-US" dirty="0"/>
              <a:t>; the user can simply sit in front of the system and monitor all the activities without any physical movement of the file. Management can service the user’s request best in time.</a:t>
            </a:r>
          </a:p>
          <a:p>
            <a:pPr marL="45720" indent="0">
              <a:buNone/>
            </a:pPr>
            <a:r>
              <a:rPr lang="en-US" dirty="0" smtClean="0"/>
              <a:t>		The </a:t>
            </a:r>
            <a:r>
              <a:rPr lang="en-US" b="1" dirty="0"/>
              <a:t>EASYWRITEUPS</a:t>
            </a:r>
            <a:r>
              <a:rPr lang="en-US" dirty="0"/>
              <a:t> provides quickly and valuable information. These modules have been integrated for effective use of the management for future forecasting and for the current need</a:t>
            </a:r>
            <a:r>
              <a:rPr lang="en-US" dirty="0" smtClean="0"/>
              <a:t>.</a:t>
            </a:r>
            <a:endParaRPr lang="en-US" dirty="0"/>
          </a:p>
          <a:p>
            <a:pPr marL="45720" indent="0" algn="just">
              <a:buNone/>
            </a:pPr>
            <a:endParaRPr lang="en-US" dirty="0"/>
          </a:p>
        </p:txBody>
      </p:sp>
    </p:spTree>
    <p:extLst>
      <p:ext uri="{BB962C8B-B14F-4D97-AF65-F5344CB8AC3E}">
        <p14:creationId xmlns:p14="http://schemas.microsoft.com/office/powerpoint/2010/main" val="2503536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304800"/>
            <a:ext cx="6512511" cy="1143000"/>
          </a:xfrm>
        </p:spPr>
        <p:txBody>
          <a:bodyPr/>
          <a:lstStyle/>
          <a:p>
            <a:pPr marL="0" indent="0" algn="ctr">
              <a:buNone/>
            </a:pPr>
            <a:r>
              <a:rPr lang="en-US" dirty="0" smtClean="0"/>
              <a:t>FUTURE ASPECTS</a:t>
            </a:r>
            <a:endParaRPr lang="en-US" dirty="0"/>
          </a:p>
        </p:txBody>
      </p:sp>
      <p:sp>
        <p:nvSpPr>
          <p:cNvPr id="3" name="Content Placeholder 2"/>
          <p:cNvSpPr>
            <a:spLocks noGrp="1"/>
          </p:cNvSpPr>
          <p:nvPr>
            <p:ph sz="quarter" idx="13"/>
          </p:nvPr>
        </p:nvSpPr>
        <p:spPr>
          <a:xfrm>
            <a:off x="762000" y="1676400"/>
            <a:ext cx="7772400" cy="4191000"/>
          </a:xfrm>
        </p:spPr>
        <p:txBody>
          <a:bodyPr>
            <a:normAutofit/>
          </a:bodyPr>
          <a:lstStyle/>
          <a:p>
            <a:pPr lvl="0"/>
            <a:r>
              <a:rPr lang="en-US" dirty="0"/>
              <a:t>Reduces the Usage of Paper and Pages.</a:t>
            </a:r>
          </a:p>
          <a:p>
            <a:pPr lvl="0"/>
            <a:r>
              <a:rPr lang="en-US" dirty="0"/>
              <a:t>Increases the habit to use Websites to Store articles.</a:t>
            </a:r>
          </a:p>
          <a:p>
            <a:pPr lvl="0"/>
            <a:r>
              <a:rPr lang="en-US" dirty="0"/>
              <a:t>To showcase hidden writers of Small towns.</a:t>
            </a:r>
          </a:p>
          <a:p>
            <a:pPr lvl="0"/>
            <a:r>
              <a:rPr lang="en-US" dirty="0"/>
              <a:t>To improve writing skills of writers.  </a:t>
            </a:r>
          </a:p>
          <a:p>
            <a:pPr lvl="0"/>
            <a:r>
              <a:rPr lang="en-US" dirty="0"/>
              <a:t>Enhance the security methods.</a:t>
            </a:r>
          </a:p>
          <a:p>
            <a:pPr lvl="0"/>
            <a:r>
              <a:rPr lang="en-US" dirty="0"/>
              <a:t>Normalization of database table to improve database structure &amp; easily retrieval of user data.</a:t>
            </a:r>
          </a:p>
          <a:p>
            <a:pPr lvl="0"/>
            <a:r>
              <a:rPr lang="en-US" dirty="0"/>
              <a:t>To develop auto approval algorithm. </a:t>
            </a:r>
          </a:p>
          <a:p>
            <a:endParaRPr lang="en-US" dirty="0" smtClean="0"/>
          </a:p>
        </p:txBody>
      </p:sp>
    </p:spTree>
    <p:extLst>
      <p:ext uri="{BB962C8B-B14F-4D97-AF65-F5344CB8AC3E}">
        <p14:creationId xmlns:p14="http://schemas.microsoft.com/office/powerpoint/2010/main" val="20776198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228600"/>
            <a:ext cx="6512511" cy="1143000"/>
          </a:xfrm>
        </p:spPr>
        <p:txBody>
          <a:bodyPr/>
          <a:lstStyle/>
          <a:p>
            <a:pPr marL="0" indent="0" algn="ctr">
              <a:buNone/>
            </a:pPr>
            <a:r>
              <a:rPr lang="en-US" dirty="0" smtClean="0"/>
              <a:t>REFERENCE</a:t>
            </a:r>
            <a:endParaRPr lang="en-US" dirty="0"/>
          </a:p>
        </p:txBody>
      </p:sp>
      <p:sp>
        <p:nvSpPr>
          <p:cNvPr id="3" name="Content Placeholder 2"/>
          <p:cNvSpPr>
            <a:spLocks noGrp="1"/>
          </p:cNvSpPr>
          <p:nvPr>
            <p:ph sz="quarter" idx="13"/>
          </p:nvPr>
        </p:nvSpPr>
        <p:spPr>
          <a:xfrm>
            <a:off x="1219200" y="1371600"/>
            <a:ext cx="7086600" cy="4800600"/>
          </a:xfrm>
        </p:spPr>
        <p:txBody>
          <a:bodyPr>
            <a:normAutofit/>
          </a:bodyPr>
          <a:lstStyle/>
          <a:p>
            <a:r>
              <a:rPr lang="en-US" u="sng" dirty="0">
                <a:hlinkClick r:id="rId2"/>
              </a:rPr>
              <a:t>www.webdeveloper.com</a:t>
            </a:r>
            <a:endParaRPr lang="en-US" dirty="0"/>
          </a:p>
          <a:p>
            <a:r>
              <a:rPr lang="en-US" u="sng" dirty="0">
                <a:hlinkClick r:id="rId3"/>
              </a:rPr>
              <a:t>www.w3school.com</a:t>
            </a:r>
            <a:endParaRPr lang="en-US" dirty="0"/>
          </a:p>
          <a:p>
            <a:r>
              <a:rPr lang="en-US" u="sng" dirty="0">
                <a:hlinkClick r:id="rId4"/>
              </a:rPr>
              <a:t>www.youtube.com</a:t>
            </a:r>
            <a:endParaRPr lang="en-US" dirty="0"/>
          </a:p>
          <a:p>
            <a:r>
              <a:rPr lang="en-US" u="sng" dirty="0">
                <a:hlinkClick r:id="rId5"/>
              </a:rPr>
              <a:t>https://getbootstrap.com</a:t>
            </a:r>
            <a:endParaRPr lang="en-US" dirty="0"/>
          </a:p>
          <a:p>
            <a:r>
              <a:rPr lang="en-US" u="sng" dirty="0">
                <a:hlinkClick r:id="rId6"/>
              </a:rPr>
              <a:t>https://fontawesome.com/icons</a:t>
            </a:r>
            <a:endParaRPr lang="en-US" dirty="0"/>
          </a:p>
          <a:p>
            <a:r>
              <a:rPr lang="en-US" u="sng" dirty="0">
                <a:hlinkClick r:id="rId7"/>
              </a:rPr>
              <a:t>https://www.php.net/manual/en/intro-whatis.php</a:t>
            </a:r>
            <a:endParaRPr lang="en-US" dirty="0"/>
          </a:p>
          <a:p>
            <a:r>
              <a:rPr lang="en-US" u="sng" dirty="0">
                <a:hlinkClick r:id="rId8"/>
              </a:rPr>
              <a:t>https://www.geeksforgeeks.org</a:t>
            </a:r>
            <a:endParaRPr lang="en-US" dirty="0"/>
          </a:p>
          <a:p>
            <a:r>
              <a:rPr lang="en-US" u="sng" dirty="0">
                <a:hlinkClick r:id="rId9"/>
              </a:rPr>
              <a:t>https://www.tutorialspoint.com</a:t>
            </a:r>
            <a:endParaRPr lang="en-US" dirty="0"/>
          </a:p>
          <a:p>
            <a:r>
              <a:rPr lang="en-US" u="sng" dirty="0">
                <a:hlinkClick r:id="rId10"/>
              </a:rPr>
              <a:t>https://codepen.io/Mr_Smith/pen/YPLoKW</a:t>
            </a:r>
            <a:endParaRPr lang="en-US" dirty="0"/>
          </a:p>
          <a:p>
            <a:pPr marL="45720" indent="0">
              <a:buNone/>
            </a:pPr>
            <a:endParaRPr lang="en-US" dirty="0">
              <a:solidFill>
                <a:schemeClr val="tx1"/>
              </a:solidFill>
            </a:endParaRPr>
          </a:p>
        </p:txBody>
      </p:sp>
    </p:spTree>
    <p:extLst>
      <p:ext uri="{BB962C8B-B14F-4D97-AF65-F5344CB8AC3E}">
        <p14:creationId xmlns:p14="http://schemas.microsoft.com/office/powerpoint/2010/main" val="10520681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THANK YOU </a:t>
            </a:r>
            <a:endParaRPr lang="en-US"/>
          </a:p>
        </p:txBody>
      </p:sp>
    </p:spTree>
    <p:extLst>
      <p:ext uri="{BB962C8B-B14F-4D97-AF65-F5344CB8AC3E}">
        <p14:creationId xmlns:p14="http://schemas.microsoft.com/office/powerpoint/2010/main" val="257018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304800"/>
            <a:ext cx="6512511" cy="1143000"/>
          </a:xfrm>
        </p:spPr>
        <p:txBody>
          <a:bodyPr/>
          <a:lstStyle/>
          <a:p>
            <a:pPr marL="0" indent="0" algn="ctr">
              <a:buNone/>
            </a:pPr>
            <a:r>
              <a:rPr lang="en-US" dirty="0" smtClean="0"/>
              <a:t>Introduction</a:t>
            </a:r>
            <a:endParaRPr lang="en-US" dirty="0"/>
          </a:p>
        </p:txBody>
      </p:sp>
      <p:sp>
        <p:nvSpPr>
          <p:cNvPr id="3" name="Content Placeholder 2"/>
          <p:cNvSpPr>
            <a:spLocks noGrp="1"/>
          </p:cNvSpPr>
          <p:nvPr>
            <p:ph sz="quarter" idx="13"/>
          </p:nvPr>
        </p:nvSpPr>
        <p:spPr>
          <a:xfrm>
            <a:off x="609600" y="1524000"/>
            <a:ext cx="8001000" cy="5181600"/>
          </a:xfrm>
        </p:spPr>
        <p:txBody>
          <a:bodyPr>
            <a:normAutofit/>
          </a:bodyPr>
          <a:lstStyle/>
          <a:p>
            <a:pPr marL="45720" indent="0" algn="just">
              <a:buNone/>
            </a:pPr>
            <a:endParaRPr lang="en-US" dirty="0" smtClean="0"/>
          </a:p>
          <a:p>
            <a:pPr marL="45720" indent="0" algn="just">
              <a:buNone/>
            </a:pPr>
            <a:r>
              <a:rPr lang="en-US" dirty="0" smtClean="0"/>
              <a:t>This </a:t>
            </a:r>
            <a:r>
              <a:rPr lang="en-US" dirty="0"/>
              <a:t>is a public blog driven by professional Admin. This website is developed to provide you a platform where you can showcase your writing skills. This is a easy way of sharing poetry, articles and blogs worldwide on internet by using this website easywriteup.com . </a:t>
            </a:r>
            <a:r>
              <a:rPr lang="en-US" dirty="0" smtClean="0"/>
              <a:t>Write-ups </a:t>
            </a:r>
            <a:r>
              <a:rPr lang="en-US" dirty="0"/>
              <a:t>posted on </a:t>
            </a:r>
            <a:r>
              <a:rPr lang="en-US" dirty="0" err="1"/>
              <a:t>E</a:t>
            </a:r>
            <a:r>
              <a:rPr lang="en-US" dirty="0" err="1" smtClean="0"/>
              <a:t>asywriteup</a:t>
            </a:r>
            <a:r>
              <a:rPr lang="en-US" dirty="0" smtClean="0"/>
              <a:t> </a:t>
            </a:r>
            <a:r>
              <a:rPr lang="en-US" dirty="0"/>
              <a:t>website can be like and shared by any user, which gives you worldwide reach to write-ups,  posted by any user on the website. It takes complete information about writers who posted their Write-ups on the website.</a:t>
            </a:r>
          </a:p>
          <a:p>
            <a:pPr marL="45720" indent="0" algn="just">
              <a:buNone/>
            </a:pPr>
            <a:endParaRPr lang="en-US" dirty="0"/>
          </a:p>
        </p:txBody>
      </p:sp>
    </p:spTree>
    <p:extLst>
      <p:ext uri="{BB962C8B-B14F-4D97-AF65-F5344CB8AC3E}">
        <p14:creationId xmlns:p14="http://schemas.microsoft.com/office/powerpoint/2010/main" val="9885213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228600"/>
            <a:ext cx="6512511" cy="1143000"/>
          </a:xfrm>
        </p:spPr>
        <p:txBody>
          <a:bodyPr/>
          <a:lstStyle/>
          <a:p>
            <a:pPr marL="0" indent="0" algn="ctr">
              <a:buNone/>
            </a:pPr>
            <a:r>
              <a:rPr lang="en-US" dirty="0" smtClean="0"/>
              <a:t>Software &amp; Hardware</a:t>
            </a:r>
            <a:br>
              <a:rPr lang="en-US" dirty="0" smtClean="0"/>
            </a:br>
            <a:r>
              <a:rPr lang="en-US" dirty="0" smtClean="0"/>
              <a:t>Requirement</a:t>
            </a:r>
            <a:endParaRPr lang="en-US" dirty="0"/>
          </a:p>
        </p:txBody>
      </p:sp>
      <p:sp>
        <p:nvSpPr>
          <p:cNvPr id="3" name="Content Placeholder 2"/>
          <p:cNvSpPr>
            <a:spLocks noGrp="1"/>
          </p:cNvSpPr>
          <p:nvPr>
            <p:ph sz="quarter" idx="13"/>
          </p:nvPr>
        </p:nvSpPr>
        <p:spPr>
          <a:xfrm>
            <a:off x="381000" y="1905000"/>
            <a:ext cx="8382000" cy="4648200"/>
          </a:xfrm>
        </p:spPr>
        <p:txBody>
          <a:bodyPr>
            <a:normAutofit lnSpcReduction="10000"/>
          </a:bodyPr>
          <a:lstStyle/>
          <a:p>
            <a:pPr marL="45720" indent="0">
              <a:buNone/>
            </a:pPr>
            <a:r>
              <a:rPr lang="en-US" sz="3200" dirty="0" smtClean="0"/>
              <a:t>Software Requirement:</a:t>
            </a:r>
          </a:p>
          <a:p>
            <a:pPr marL="45720" indent="0">
              <a:buNone/>
            </a:pPr>
            <a:r>
              <a:rPr lang="en-US" sz="2400" dirty="0" smtClean="0"/>
              <a:t>Windows 10 O/S, Google Chrome/Internet Explorer,</a:t>
            </a:r>
          </a:p>
          <a:p>
            <a:pPr marL="45720" indent="0">
              <a:buNone/>
            </a:pPr>
            <a:r>
              <a:rPr lang="en-US" sz="2400" dirty="0" smtClean="0"/>
              <a:t>XAMPP Server, My SQL Server, PHP </a:t>
            </a:r>
            <a:r>
              <a:rPr lang="en-US" sz="2400" dirty="0"/>
              <a:t>7.1.4 </a:t>
            </a:r>
            <a:endParaRPr lang="en-US" sz="2400" dirty="0" smtClean="0"/>
          </a:p>
          <a:p>
            <a:pPr marL="45720" indent="0">
              <a:buNone/>
            </a:pPr>
            <a:r>
              <a:rPr lang="en-US" sz="2400" dirty="0" smtClean="0"/>
              <a:t>Apache Tomcat 8.5.13  etc.</a:t>
            </a:r>
          </a:p>
          <a:p>
            <a:pPr marL="45720" indent="0">
              <a:buNone/>
            </a:pPr>
            <a:endParaRPr lang="en-US" sz="3200" dirty="0" smtClean="0"/>
          </a:p>
          <a:p>
            <a:pPr marL="45720" indent="0">
              <a:buNone/>
            </a:pPr>
            <a:r>
              <a:rPr lang="en-US" sz="3200" dirty="0" smtClean="0"/>
              <a:t>Hardware Requirement:</a:t>
            </a:r>
          </a:p>
          <a:p>
            <a:pPr marL="45720" indent="0">
              <a:buNone/>
            </a:pPr>
            <a:r>
              <a:rPr lang="en-US" sz="2400" dirty="0" smtClean="0"/>
              <a:t>1.8 GHz processor, </a:t>
            </a:r>
          </a:p>
          <a:p>
            <a:pPr marL="45720" indent="0">
              <a:buNone/>
            </a:pPr>
            <a:r>
              <a:rPr lang="en-US" sz="2400" dirty="0"/>
              <a:t>1</a:t>
            </a:r>
            <a:r>
              <a:rPr lang="en-US" sz="2400" dirty="0" smtClean="0"/>
              <a:t>GB RAM, </a:t>
            </a:r>
          </a:p>
          <a:p>
            <a:pPr marL="45720" indent="0">
              <a:buNone/>
            </a:pPr>
            <a:r>
              <a:rPr lang="en-US" sz="2400" dirty="0" smtClean="0"/>
              <a:t>20GB Hard disk etc.</a:t>
            </a:r>
          </a:p>
          <a:p>
            <a:pPr marL="45720" indent="0">
              <a:buNone/>
            </a:pPr>
            <a:endParaRPr lang="en-US" sz="3200" dirty="0"/>
          </a:p>
        </p:txBody>
      </p:sp>
    </p:spTree>
    <p:extLst>
      <p:ext uri="{BB962C8B-B14F-4D97-AF65-F5344CB8AC3E}">
        <p14:creationId xmlns:p14="http://schemas.microsoft.com/office/powerpoint/2010/main" val="3471690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Straight Arrow Connector 19"/>
          <p:cNvCxnSpPr/>
          <p:nvPr/>
        </p:nvCxnSpPr>
        <p:spPr>
          <a:xfrm flipH="1">
            <a:off x="4724400" y="6234546"/>
            <a:ext cx="1524000" cy="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2" name="Title 1"/>
          <p:cNvSpPr>
            <a:spLocks noGrp="1"/>
          </p:cNvSpPr>
          <p:nvPr>
            <p:ph type="title"/>
          </p:nvPr>
        </p:nvSpPr>
        <p:spPr>
          <a:xfrm>
            <a:off x="1371600" y="76200"/>
            <a:ext cx="6512511" cy="1143000"/>
          </a:xfrm>
        </p:spPr>
        <p:txBody>
          <a:bodyPr/>
          <a:lstStyle/>
          <a:p>
            <a:pPr marL="0" indent="0" algn="ctr">
              <a:buNone/>
            </a:pPr>
            <a:r>
              <a:rPr lang="en-US" dirty="0" smtClean="0"/>
              <a:t>Flowchart</a:t>
            </a:r>
            <a:endParaRPr lang="en-US" dirty="0"/>
          </a:p>
        </p:txBody>
      </p:sp>
      <p:sp>
        <p:nvSpPr>
          <p:cNvPr id="4" name="Oval 3"/>
          <p:cNvSpPr/>
          <p:nvPr/>
        </p:nvSpPr>
        <p:spPr>
          <a:xfrm>
            <a:off x="2590800" y="1066800"/>
            <a:ext cx="2057400" cy="762000"/>
          </a:xfrm>
          <a:prstGeom prst="ellipse">
            <a:avLst/>
          </a:prstGeom>
        </p:spPr>
        <p:style>
          <a:lnRef idx="2">
            <a:schemeClr val="accent1">
              <a:shade val="50000"/>
            </a:schemeClr>
          </a:lnRef>
          <a:fillRef idx="1002">
            <a:schemeClr val="lt1"/>
          </a:fillRef>
          <a:effectRef idx="0">
            <a:schemeClr val="accent1"/>
          </a:effectRef>
          <a:fontRef idx="minor">
            <a:schemeClr val="lt1"/>
          </a:fontRef>
        </p:style>
        <p:txBody>
          <a:bodyPr rtlCol="0" anchor="ctr"/>
          <a:lstStyle/>
          <a:p>
            <a:pPr algn="ctr"/>
            <a:r>
              <a:rPr lang="en-US" dirty="0" smtClean="0">
                <a:ln>
                  <a:solidFill>
                    <a:sysClr val="windowText" lastClr="000000"/>
                  </a:solidFill>
                </a:ln>
                <a:solidFill>
                  <a:sysClr val="windowText" lastClr="000000"/>
                </a:solidFill>
              </a:rPr>
              <a:t>Start</a:t>
            </a:r>
            <a:endParaRPr lang="en-US" dirty="0">
              <a:ln>
                <a:solidFill>
                  <a:sysClr val="windowText" lastClr="000000"/>
                </a:solidFill>
              </a:ln>
              <a:solidFill>
                <a:sysClr val="windowText" lastClr="000000"/>
              </a:solidFill>
            </a:endParaRPr>
          </a:p>
        </p:txBody>
      </p:sp>
      <p:sp>
        <p:nvSpPr>
          <p:cNvPr id="5" name="Rectangle 4"/>
          <p:cNvSpPr/>
          <p:nvPr/>
        </p:nvSpPr>
        <p:spPr>
          <a:xfrm>
            <a:off x="2362200" y="2057400"/>
            <a:ext cx="2514600" cy="685800"/>
          </a:xfrm>
          <a:prstGeom prst="rect">
            <a:avLst/>
          </a:prstGeom>
        </p:spPr>
        <p:style>
          <a:lnRef idx="2">
            <a:schemeClr val="accent1">
              <a:shade val="50000"/>
            </a:schemeClr>
          </a:lnRef>
          <a:fillRef idx="1002">
            <a:schemeClr val="lt1"/>
          </a:fillRef>
          <a:effectRef idx="0">
            <a:schemeClr val="accent1"/>
          </a:effectRef>
          <a:fontRef idx="minor">
            <a:schemeClr val="lt1"/>
          </a:fontRef>
        </p:style>
        <p:txBody>
          <a:bodyPr rtlCol="0" anchor="ctr"/>
          <a:lstStyle/>
          <a:p>
            <a:pPr algn="ctr"/>
            <a:r>
              <a:rPr lang="en-US" dirty="0" smtClean="0">
                <a:ln>
                  <a:solidFill>
                    <a:sysClr val="windowText" lastClr="000000"/>
                  </a:solidFill>
                </a:ln>
                <a:solidFill>
                  <a:sysClr val="windowText" lastClr="000000"/>
                </a:solidFill>
              </a:rPr>
              <a:t>Demo Page</a:t>
            </a:r>
            <a:endParaRPr lang="en-US" dirty="0">
              <a:ln>
                <a:solidFill>
                  <a:sysClr val="windowText" lastClr="000000"/>
                </a:solidFill>
              </a:ln>
              <a:solidFill>
                <a:sysClr val="windowText" lastClr="000000"/>
              </a:solidFill>
            </a:endParaRPr>
          </a:p>
        </p:txBody>
      </p:sp>
      <p:sp>
        <p:nvSpPr>
          <p:cNvPr id="6" name="Rectangle 5"/>
          <p:cNvSpPr/>
          <p:nvPr/>
        </p:nvSpPr>
        <p:spPr>
          <a:xfrm>
            <a:off x="2362200" y="2971800"/>
            <a:ext cx="2514600" cy="651164"/>
          </a:xfrm>
          <a:prstGeom prst="rect">
            <a:avLst/>
          </a:prstGeom>
        </p:spPr>
        <p:style>
          <a:lnRef idx="2">
            <a:schemeClr val="accent1">
              <a:shade val="50000"/>
            </a:schemeClr>
          </a:lnRef>
          <a:fillRef idx="1002">
            <a:schemeClr val="lt1"/>
          </a:fillRef>
          <a:effectRef idx="0">
            <a:schemeClr val="accent1"/>
          </a:effectRef>
          <a:fontRef idx="minor">
            <a:schemeClr val="lt1"/>
          </a:fontRef>
        </p:style>
        <p:txBody>
          <a:bodyPr rtlCol="0" anchor="ctr"/>
          <a:lstStyle/>
          <a:p>
            <a:pPr algn="ctr"/>
            <a:r>
              <a:rPr lang="en-US" dirty="0" smtClean="0">
                <a:ln>
                  <a:solidFill>
                    <a:sysClr val="windowText" lastClr="000000"/>
                  </a:solidFill>
                </a:ln>
                <a:solidFill>
                  <a:sysClr val="windowText" lastClr="000000"/>
                </a:solidFill>
              </a:rPr>
              <a:t>Login</a:t>
            </a:r>
            <a:endParaRPr lang="en-US" dirty="0">
              <a:ln>
                <a:solidFill>
                  <a:sysClr val="windowText" lastClr="000000"/>
                </a:solidFill>
              </a:ln>
              <a:solidFill>
                <a:sysClr val="windowText" lastClr="000000"/>
              </a:solidFill>
            </a:endParaRPr>
          </a:p>
        </p:txBody>
      </p:sp>
      <p:sp>
        <p:nvSpPr>
          <p:cNvPr id="8" name="Rectangle 7"/>
          <p:cNvSpPr/>
          <p:nvPr/>
        </p:nvSpPr>
        <p:spPr>
          <a:xfrm>
            <a:off x="5105400" y="4267200"/>
            <a:ext cx="2286000" cy="762000"/>
          </a:xfrm>
          <a:prstGeom prst="rect">
            <a:avLst/>
          </a:prstGeom>
        </p:spPr>
        <p:style>
          <a:lnRef idx="2">
            <a:schemeClr val="accent1">
              <a:shade val="50000"/>
            </a:schemeClr>
          </a:lnRef>
          <a:fillRef idx="1002">
            <a:schemeClr val="lt1"/>
          </a:fillRef>
          <a:effectRef idx="0">
            <a:schemeClr val="accent1"/>
          </a:effectRef>
          <a:fontRef idx="minor">
            <a:schemeClr val="lt1"/>
          </a:fontRef>
        </p:style>
        <p:txBody>
          <a:bodyPr rtlCol="0" anchor="ctr"/>
          <a:lstStyle/>
          <a:p>
            <a:pPr algn="ctr"/>
            <a:r>
              <a:rPr lang="en-US" dirty="0" smtClean="0">
                <a:ln>
                  <a:solidFill>
                    <a:sysClr val="windowText" lastClr="000000"/>
                  </a:solidFill>
                </a:ln>
                <a:solidFill>
                  <a:sysClr val="windowText" lastClr="000000"/>
                </a:solidFill>
              </a:rPr>
              <a:t>Login</a:t>
            </a:r>
            <a:endParaRPr lang="en-US" dirty="0">
              <a:ln>
                <a:solidFill>
                  <a:sysClr val="windowText" lastClr="000000"/>
                </a:solidFill>
              </a:ln>
              <a:solidFill>
                <a:sysClr val="windowText" lastClr="000000"/>
              </a:solidFill>
            </a:endParaRPr>
          </a:p>
        </p:txBody>
      </p:sp>
      <p:sp>
        <p:nvSpPr>
          <p:cNvPr id="9" name="Rectangle 8"/>
          <p:cNvSpPr/>
          <p:nvPr/>
        </p:nvSpPr>
        <p:spPr>
          <a:xfrm>
            <a:off x="2362200" y="5839691"/>
            <a:ext cx="2514600" cy="762000"/>
          </a:xfrm>
          <a:prstGeom prst="rect">
            <a:avLst/>
          </a:prstGeom>
        </p:spPr>
        <p:style>
          <a:lnRef idx="2">
            <a:schemeClr val="accent1">
              <a:shade val="50000"/>
            </a:schemeClr>
          </a:lnRef>
          <a:fillRef idx="1002">
            <a:schemeClr val="lt1"/>
          </a:fillRef>
          <a:effectRef idx="0">
            <a:schemeClr val="accent1"/>
          </a:effectRef>
          <a:fontRef idx="minor">
            <a:schemeClr val="lt1"/>
          </a:fontRef>
        </p:style>
        <p:txBody>
          <a:bodyPr rtlCol="0" anchor="ctr"/>
          <a:lstStyle/>
          <a:p>
            <a:pPr algn="ctr"/>
            <a:r>
              <a:rPr lang="en-US" dirty="0" smtClean="0">
                <a:ln>
                  <a:solidFill>
                    <a:sysClr val="windowText" lastClr="000000"/>
                  </a:solidFill>
                </a:ln>
                <a:solidFill>
                  <a:sysClr val="windowText" lastClr="000000"/>
                </a:solidFill>
              </a:rPr>
              <a:t>Register</a:t>
            </a:r>
            <a:endParaRPr lang="en-US" dirty="0">
              <a:ln>
                <a:solidFill>
                  <a:sysClr val="windowText" lastClr="000000"/>
                </a:solidFill>
              </a:ln>
              <a:solidFill>
                <a:sysClr val="windowText" lastClr="000000"/>
              </a:solidFill>
            </a:endParaRPr>
          </a:p>
        </p:txBody>
      </p:sp>
      <p:sp>
        <p:nvSpPr>
          <p:cNvPr id="10" name="Diamond 9"/>
          <p:cNvSpPr/>
          <p:nvPr/>
        </p:nvSpPr>
        <p:spPr>
          <a:xfrm>
            <a:off x="2620241" y="3810000"/>
            <a:ext cx="1951759" cy="1676400"/>
          </a:xfrm>
          <a:prstGeom prst="diamond">
            <a:avLst/>
          </a:prstGeom>
        </p:spPr>
        <p:style>
          <a:lnRef idx="2">
            <a:schemeClr val="accent1">
              <a:shade val="50000"/>
            </a:schemeClr>
          </a:lnRef>
          <a:fillRef idx="1002">
            <a:schemeClr val="lt1"/>
          </a:fillRef>
          <a:effectRef idx="0">
            <a:schemeClr val="accent1"/>
          </a:effectRef>
          <a:fontRef idx="minor">
            <a:schemeClr val="lt1"/>
          </a:fontRef>
        </p:style>
        <p:txBody>
          <a:bodyPr rtlCol="0" anchor="ctr"/>
          <a:lstStyle/>
          <a:p>
            <a:pPr algn="ctr"/>
            <a:r>
              <a:rPr lang="en-US" dirty="0" smtClean="0">
                <a:ln>
                  <a:solidFill>
                    <a:sysClr val="windowText" lastClr="000000"/>
                  </a:solidFill>
                </a:ln>
                <a:solidFill>
                  <a:sysClr val="windowText" lastClr="000000"/>
                </a:solidFill>
              </a:rPr>
              <a:t>If existing user</a:t>
            </a:r>
          </a:p>
          <a:p>
            <a:pPr algn="ctr"/>
            <a:r>
              <a:rPr lang="en-US" dirty="0">
                <a:ln>
                  <a:solidFill>
                    <a:sysClr val="windowText" lastClr="000000"/>
                  </a:solidFill>
                </a:ln>
                <a:solidFill>
                  <a:sysClr val="windowText" lastClr="000000"/>
                </a:solidFill>
              </a:rPr>
              <a:t>?</a:t>
            </a:r>
          </a:p>
        </p:txBody>
      </p:sp>
      <p:sp>
        <p:nvSpPr>
          <p:cNvPr id="11" name="Oval 10"/>
          <p:cNvSpPr/>
          <p:nvPr/>
        </p:nvSpPr>
        <p:spPr>
          <a:xfrm>
            <a:off x="7848600" y="4114800"/>
            <a:ext cx="1205345" cy="969818"/>
          </a:xfrm>
          <a:prstGeom prst="ellipse">
            <a:avLst/>
          </a:prstGeom>
        </p:spPr>
        <p:style>
          <a:lnRef idx="2">
            <a:schemeClr val="accent1">
              <a:shade val="50000"/>
            </a:schemeClr>
          </a:lnRef>
          <a:fillRef idx="1002">
            <a:schemeClr val="lt1"/>
          </a:fillRef>
          <a:effectRef idx="0">
            <a:schemeClr val="accent1"/>
          </a:effectRef>
          <a:fontRef idx="minor">
            <a:schemeClr val="lt1"/>
          </a:fontRef>
        </p:style>
        <p:txBody>
          <a:bodyPr rtlCol="0" anchor="ctr"/>
          <a:lstStyle/>
          <a:p>
            <a:pPr algn="ctr"/>
            <a:r>
              <a:rPr lang="en-US" dirty="0" smtClean="0">
                <a:ln>
                  <a:solidFill>
                    <a:sysClr val="windowText" lastClr="000000"/>
                  </a:solidFill>
                </a:ln>
                <a:solidFill>
                  <a:sysClr val="windowText" lastClr="000000"/>
                </a:solidFill>
              </a:rPr>
              <a:t>Home</a:t>
            </a:r>
            <a:endParaRPr lang="en-US" dirty="0">
              <a:ln>
                <a:solidFill>
                  <a:sysClr val="windowText" lastClr="000000"/>
                </a:solidFill>
              </a:ln>
              <a:solidFill>
                <a:sysClr val="windowText" lastClr="000000"/>
              </a:solidFill>
            </a:endParaRPr>
          </a:p>
        </p:txBody>
      </p:sp>
      <p:cxnSp>
        <p:nvCxnSpPr>
          <p:cNvPr id="13" name="Straight Arrow Connector 12"/>
          <p:cNvCxnSpPr/>
          <p:nvPr/>
        </p:nvCxnSpPr>
        <p:spPr>
          <a:xfrm>
            <a:off x="3626427" y="1859973"/>
            <a:ext cx="0" cy="22860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15" name="Straight Arrow Connector 14"/>
          <p:cNvCxnSpPr/>
          <p:nvPr/>
        </p:nvCxnSpPr>
        <p:spPr>
          <a:xfrm>
            <a:off x="3581400" y="3622964"/>
            <a:ext cx="0" cy="22860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14" name="Straight Arrow Connector 13"/>
          <p:cNvCxnSpPr/>
          <p:nvPr/>
        </p:nvCxnSpPr>
        <p:spPr>
          <a:xfrm>
            <a:off x="3633354" y="2746664"/>
            <a:ext cx="0" cy="22860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16" name="Straight Arrow Connector 15"/>
          <p:cNvCxnSpPr>
            <a:endCxn id="9" idx="0"/>
          </p:cNvCxnSpPr>
          <p:nvPr/>
        </p:nvCxnSpPr>
        <p:spPr>
          <a:xfrm>
            <a:off x="3619500" y="5486400"/>
            <a:ext cx="0" cy="353291"/>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17" name="Straight Arrow Connector 16"/>
          <p:cNvCxnSpPr/>
          <p:nvPr/>
        </p:nvCxnSpPr>
        <p:spPr>
          <a:xfrm>
            <a:off x="4572000" y="4648200"/>
            <a:ext cx="533400" cy="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18" name="Straight Arrow Connector 17"/>
          <p:cNvCxnSpPr/>
          <p:nvPr/>
        </p:nvCxnSpPr>
        <p:spPr>
          <a:xfrm>
            <a:off x="7391400" y="4648200"/>
            <a:ext cx="457200" cy="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19" name="Straight Arrow Connector 18"/>
          <p:cNvCxnSpPr/>
          <p:nvPr/>
        </p:nvCxnSpPr>
        <p:spPr>
          <a:xfrm flipV="1">
            <a:off x="6248400" y="5029200"/>
            <a:ext cx="0" cy="1191491"/>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31" name="TextBox 30"/>
          <p:cNvSpPr txBox="1"/>
          <p:nvPr/>
        </p:nvSpPr>
        <p:spPr>
          <a:xfrm>
            <a:off x="4523509" y="4279051"/>
            <a:ext cx="990600" cy="369332"/>
          </a:xfrm>
          <a:prstGeom prst="rect">
            <a:avLst/>
          </a:prstGeom>
          <a:noFill/>
        </p:spPr>
        <p:txBody>
          <a:bodyPr wrap="square" rtlCol="0">
            <a:spAutoFit/>
          </a:bodyPr>
          <a:lstStyle/>
          <a:p>
            <a:r>
              <a:rPr lang="en-US" dirty="0" smtClean="0"/>
              <a:t>Yes</a:t>
            </a:r>
            <a:endParaRPr lang="en-US" dirty="0"/>
          </a:p>
        </p:txBody>
      </p:sp>
      <p:sp>
        <p:nvSpPr>
          <p:cNvPr id="32" name="TextBox 31"/>
          <p:cNvSpPr txBox="1"/>
          <p:nvPr/>
        </p:nvSpPr>
        <p:spPr>
          <a:xfrm>
            <a:off x="3733800" y="5486400"/>
            <a:ext cx="990600" cy="369332"/>
          </a:xfrm>
          <a:prstGeom prst="rect">
            <a:avLst/>
          </a:prstGeom>
          <a:noFill/>
        </p:spPr>
        <p:txBody>
          <a:bodyPr wrap="square" rtlCol="0">
            <a:spAutoFit/>
          </a:bodyPr>
          <a:lstStyle/>
          <a:p>
            <a:r>
              <a:rPr lang="en-US" dirty="0" smtClean="0"/>
              <a:t>No</a:t>
            </a:r>
            <a:endParaRPr lang="en-US" dirty="0"/>
          </a:p>
        </p:txBody>
      </p:sp>
    </p:spTree>
    <p:extLst>
      <p:ext uri="{BB962C8B-B14F-4D97-AF65-F5344CB8AC3E}">
        <p14:creationId xmlns:p14="http://schemas.microsoft.com/office/powerpoint/2010/main" val="22982767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5908" y="-27709"/>
            <a:ext cx="6512511" cy="1143000"/>
          </a:xfrm>
        </p:spPr>
        <p:txBody>
          <a:bodyPr/>
          <a:lstStyle/>
          <a:p>
            <a:pPr marL="0" indent="0" algn="ctr">
              <a:buNone/>
            </a:pPr>
            <a:r>
              <a:rPr lang="en-US" dirty="0" smtClean="0"/>
              <a:t>Data Flow Diagram</a:t>
            </a:r>
            <a:endParaRPr lang="en-US" dirty="0"/>
          </a:p>
        </p:txBody>
      </p:sp>
      <p:sp>
        <p:nvSpPr>
          <p:cNvPr id="162" name="Rectangle 121"/>
          <p:cNvSpPr>
            <a:spLocks noChangeArrowheads="1"/>
          </p:cNvSpPr>
          <p:nvPr/>
        </p:nvSpPr>
        <p:spPr bwMode="auto">
          <a:xfrm>
            <a:off x="1048963" y="886691"/>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grpSp>
        <p:nvGrpSpPr>
          <p:cNvPr id="163" name="Group 100"/>
          <p:cNvGrpSpPr>
            <a:grpSpLocks/>
          </p:cNvGrpSpPr>
          <p:nvPr/>
        </p:nvGrpSpPr>
        <p:grpSpPr bwMode="auto">
          <a:xfrm>
            <a:off x="1068013" y="1550266"/>
            <a:ext cx="7009187" cy="4628865"/>
            <a:chOff x="1469" y="9692"/>
            <a:chExt cx="8328" cy="4675"/>
          </a:xfrm>
        </p:grpSpPr>
        <p:sp>
          <p:nvSpPr>
            <p:cNvPr id="164" name="AutoShape 120"/>
            <p:cNvSpPr>
              <a:spLocks noChangeShapeType="1"/>
            </p:cNvSpPr>
            <p:nvPr/>
          </p:nvSpPr>
          <p:spPr bwMode="auto">
            <a:xfrm>
              <a:off x="6826" y="10128"/>
              <a:ext cx="1" cy="61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5" name="AutoShape 119"/>
            <p:cNvSpPr>
              <a:spLocks noChangeShapeType="1"/>
            </p:cNvSpPr>
            <p:nvPr/>
          </p:nvSpPr>
          <p:spPr bwMode="auto">
            <a:xfrm>
              <a:off x="3813" y="11077"/>
              <a:ext cx="1413" cy="1"/>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6" name="Rectangle 118"/>
            <p:cNvSpPr>
              <a:spLocks noChangeArrowheads="1"/>
            </p:cNvSpPr>
            <p:nvPr/>
          </p:nvSpPr>
          <p:spPr bwMode="auto">
            <a:xfrm>
              <a:off x="1469" y="10911"/>
              <a:ext cx="2339" cy="678"/>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a:t>
              </a:r>
              <a:r>
                <a:rPr kumimoji="0" lang="en-US" altLang="en-US" sz="2000" b="1" i="1"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ADMIN LOGIN</a:t>
              </a:r>
              <a:endParaRPr kumimoji="0" lang="en-US" altLang="en-US" sz="3600" b="1" i="1" u="none" strike="noStrike" cap="none" normalizeH="0" baseline="0" dirty="0" smtClean="0">
                <a:ln>
                  <a:noFill/>
                </a:ln>
                <a:solidFill>
                  <a:schemeClr val="tx1"/>
                </a:solidFill>
                <a:effectLst/>
                <a:latin typeface="Arial" panose="020B0604020202020204" pitchFamily="34" charset="0"/>
              </a:endParaRPr>
            </a:p>
          </p:txBody>
        </p:sp>
        <p:sp>
          <p:nvSpPr>
            <p:cNvPr id="167" name="AutoShape 117"/>
            <p:cNvSpPr>
              <a:spLocks noChangeShapeType="1"/>
            </p:cNvSpPr>
            <p:nvPr/>
          </p:nvSpPr>
          <p:spPr bwMode="auto">
            <a:xfrm>
              <a:off x="6203" y="11748"/>
              <a:ext cx="0" cy="596"/>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8" name="AutoShape 116"/>
            <p:cNvSpPr>
              <a:spLocks noChangeShapeType="1"/>
            </p:cNvSpPr>
            <p:nvPr/>
          </p:nvSpPr>
          <p:spPr bwMode="auto">
            <a:xfrm flipV="1">
              <a:off x="5594" y="10107"/>
              <a:ext cx="1" cy="631"/>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9" name="AutoShape 115"/>
            <p:cNvSpPr>
              <a:spLocks noChangeArrowheads="1"/>
            </p:cNvSpPr>
            <p:nvPr/>
          </p:nvSpPr>
          <p:spPr bwMode="auto">
            <a:xfrm>
              <a:off x="5221" y="10738"/>
              <a:ext cx="2765" cy="1010"/>
            </a:xfrm>
            <a:prstGeom prst="roundRect">
              <a:avLst>
                <a:gd name="adj" fmla="val 16667"/>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a:t>
              </a:r>
              <a:r>
                <a:rPr kumimoji="0" lang="en-US" altLang="en-US" b="1" i="1" u="none" strike="noStrike" cap="none" normalizeH="0" baseline="0" dirty="0" smtClean="0">
                  <a:ln>
                    <a:noFill/>
                  </a:ln>
                  <a:solidFill>
                    <a:schemeClr val="tx1"/>
                  </a:solidFill>
                  <a:effectLst/>
                  <a:latin typeface="Copperplate Gothic Bold" panose="020E0705020206020404" pitchFamily="34" charset="0"/>
                  <a:ea typeface="Calibri" panose="020F0502020204030204" pitchFamily="34" charset="0"/>
                  <a:cs typeface="Times New Roman" panose="02020603050405020304" pitchFamily="18" charset="0"/>
                </a:rPr>
                <a:t> AUTHENTICATE                    ADMIN</a:t>
              </a:r>
              <a:endParaRPr kumimoji="0" lang="en-US" altLang="en-US" sz="3200" b="1" i="1" u="none" strike="noStrike" cap="none" normalizeH="0" baseline="0" dirty="0" smtClean="0">
                <a:ln>
                  <a:noFill/>
                </a:ln>
                <a:solidFill>
                  <a:schemeClr val="tx1"/>
                </a:solidFill>
                <a:effectLst/>
                <a:latin typeface="Copperplate Gothic Bold" panose="020E0705020206020404" pitchFamily="34" charset="0"/>
              </a:endParaRPr>
            </a:p>
          </p:txBody>
        </p:sp>
        <p:sp>
          <p:nvSpPr>
            <p:cNvPr id="170" name="Rectangle 114"/>
            <p:cNvSpPr>
              <a:spLocks noChangeArrowheads="1"/>
            </p:cNvSpPr>
            <p:nvPr/>
          </p:nvSpPr>
          <p:spPr bwMode="auto">
            <a:xfrm>
              <a:off x="5146" y="12344"/>
              <a:ext cx="2198" cy="513"/>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LOG IN</a:t>
              </a:r>
              <a:endParaRPr kumimoji="0" lang="en-US" altLang="en-US" sz="4400" b="1" i="0" u="none" strike="noStrike" cap="none" normalizeH="0" baseline="0" dirty="0" smtClean="0">
                <a:ln>
                  <a:noFill/>
                </a:ln>
                <a:solidFill>
                  <a:schemeClr val="tx1"/>
                </a:solidFill>
                <a:effectLst/>
                <a:latin typeface="Arial" panose="020B0604020202020204" pitchFamily="34" charset="0"/>
              </a:endParaRPr>
            </a:p>
          </p:txBody>
        </p:sp>
        <p:grpSp>
          <p:nvGrpSpPr>
            <p:cNvPr id="171" name="Group 106"/>
            <p:cNvGrpSpPr>
              <a:grpSpLocks/>
            </p:cNvGrpSpPr>
            <p:nvPr/>
          </p:nvGrpSpPr>
          <p:grpSpPr bwMode="auto">
            <a:xfrm>
              <a:off x="2180" y="13334"/>
              <a:ext cx="7617" cy="1033"/>
              <a:chOff x="3426" y="13694"/>
              <a:chExt cx="7617" cy="1033"/>
            </a:xfrm>
          </p:grpSpPr>
          <p:sp>
            <p:nvSpPr>
              <p:cNvPr id="177" name="AutoShape 113"/>
              <p:cNvSpPr>
                <a:spLocks noChangeShapeType="1"/>
              </p:cNvSpPr>
              <p:nvPr/>
            </p:nvSpPr>
            <p:spPr bwMode="auto">
              <a:xfrm>
                <a:off x="4528" y="13722"/>
                <a:ext cx="1" cy="48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 name="AutoShape 112"/>
              <p:cNvSpPr>
                <a:spLocks noChangeShapeType="1"/>
              </p:cNvSpPr>
              <p:nvPr/>
            </p:nvSpPr>
            <p:spPr bwMode="auto">
              <a:xfrm>
                <a:off x="7243" y="13722"/>
                <a:ext cx="1" cy="48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 name="AutoShape 111"/>
              <p:cNvSpPr>
                <a:spLocks noChangeShapeType="1"/>
              </p:cNvSpPr>
              <p:nvPr/>
            </p:nvSpPr>
            <p:spPr bwMode="auto">
              <a:xfrm>
                <a:off x="10120" y="13694"/>
                <a:ext cx="1" cy="48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 name="AutoShape 110"/>
              <p:cNvSpPr>
                <a:spLocks noChangeShapeType="1"/>
              </p:cNvSpPr>
              <p:nvPr/>
            </p:nvSpPr>
            <p:spPr bwMode="auto">
              <a:xfrm>
                <a:off x="4525" y="13694"/>
                <a:ext cx="5595" cy="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 name="Rectangle 109"/>
              <p:cNvSpPr>
                <a:spLocks noChangeArrowheads="1"/>
              </p:cNvSpPr>
              <p:nvPr/>
            </p:nvSpPr>
            <p:spPr bwMode="auto">
              <a:xfrm>
                <a:off x="3426" y="14214"/>
                <a:ext cx="2198" cy="513"/>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a:t>
                </a:r>
                <a:r>
                  <a:rPr kumimoji="0" lang="en-US" altLang="en-US" b="1"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DASHBOARD</a:t>
                </a:r>
                <a:endParaRPr kumimoji="0" lang="en-US" altLang="en-US" sz="3200" b="1" i="0" u="none" strike="noStrike" cap="none" normalizeH="0" baseline="0" dirty="0" smtClean="0">
                  <a:ln>
                    <a:noFill/>
                  </a:ln>
                  <a:solidFill>
                    <a:schemeClr val="tx1"/>
                  </a:solidFill>
                  <a:effectLst/>
                  <a:latin typeface="Arial" panose="020B0604020202020204" pitchFamily="34" charset="0"/>
                </a:endParaRPr>
              </a:p>
            </p:txBody>
          </p:sp>
          <p:sp>
            <p:nvSpPr>
              <p:cNvPr id="182" name="Rectangle 108"/>
              <p:cNvSpPr>
                <a:spLocks noChangeArrowheads="1"/>
              </p:cNvSpPr>
              <p:nvPr/>
            </p:nvSpPr>
            <p:spPr bwMode="auto">
              <a:xfrm>
                <a:off x="6130" y="14207"/>
                <a:ext cx="2460" cy="513"/>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POST APPROVAL</a:t>
                </a:r>
                <a:endParaRPr kumimoji="0" lang="en-US" altLang="en-US" sz="3200" b="1" i="0" u="none" strike="noStrike" cap="none" normalizeH="0" baseline="0" dirty="0" smtClean="0">
                  <a:ln>
                    <a:noFill/>
                  </a:ln>
                  <a:solidFill>
                    <a:schemeClr val="tx1"/>
                  </a:solidFill>
                  <a:effectLst/>
                  <a:latin typeface="Arial" panose="020B0604020202020204" pitchFamily="34" charset="0"/>
                </a:endParaRPr>
              </a:p>
            </p:txBody>
          </p:sp>
          <p:sp>
            <p:nvSpPr>
              <p:cNvPr id="183" name="Rectangle 107"/>
              <p:cNvSpPr>
                <a:spLocks noChangeArrowheads="1"/>
              </p:cNvSpPr>
              <p:nvPr/>
            </p:nvSpPr>
            <p:spPr bwMode="auto">
              <a:xfrm>
                <a:off x="8845" y="14207"/>
                <a:ext cx="2198" cy="513"/>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WRITERS   </a:t>
                </a:r>
                <a:endParaRPr kumimoji="0" lang="en-US" altLang="en-US" sz="3200" b="1" i="0" u="none" strike="noStrike" cap="none" normalizeH="0" baseline="0" dirty="0" smtClean="0">
                  <a:ln>
                    <a:noFill/>
                  </a:ln>
                  <a:solidFill>
                    <a:schemeClr val="tx1"/>
                  </a:solidFill>
                  <a:effectLst/>
                  <a:latin typeface="Arial" panose="020B0604020202020204" pitchFamily="34" charset="0"/>
                </a:endParaRPr>
              </a:p>
            </p:txBody>
          </p:sp>
        </p:grpSp>
        <p:sp>
          <p:nvSpPr>
            <p:cNvPr id="172" name="AutoShape 105"/>
            <p:cNvSpPr>
              <a:spLocks noChangeShapeType="1"/>
            </p:cNvSpPr>
            <p:nvPr/>
          </p:nvSpPr>
          <p:spPr bwMode="auto">
            <a:xfrm>
              <a:off x="6287" y="12857"/>
              <a:ext cx="1" cy="461"/>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3" name="AutoShape 104"/>
            <p:cNvSpPr>
              <a:spLocks noChangeShapeType="1"/>
            </p:cNvSpPr>
            <p:nvPr/>
          </p:nvSpPr>
          <p:spPr bwMode="auto">
            <a:xfrm flipH="1">
              <a:off x="3808" y="11353"/>
              <a:ext cx="1413" cy="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174" name="Group 101"/>
            <p:cNvGrpSpPr>
              <a:grpSpLocks/>
            </p:cNvGrpSpPr>
            <p:nvPr/>
          </p:nvGrpSpPr>
          <p:grpSpPr bwMode="auto">
            <a:xfrm>
              <a:off x="5146" y="9692"/>
              <a:ext cx="2245" cy="415"/>
              <a:chOff x="5221" y="9983"/>
              <a:chExt cx="2245" cy="415"/>
            </a:xfrm>
          </p:grpSpPr>
          <p:sp>
            <p:nvSpPr>
              <p:cNvPr id="175" name="AutoShape 103"/>
              <p:cNvSpPr>
                <a:spLocks/>
              </p:cNvSpPr>
              <p:nvPr/>
            </p:nvSpPr>
            <p:spPr bwMode="auto">
              <a:xfrm>
                <a:off x="5221" y="9983"/>
                <a:ext cx="2245" cy="415"/>
              </a:xfrm>
              <a:prstGeom prst="leftBracket">
                <a:avLst>
                  <a:gd name="adj" fmla="val 8333"/>
                </a:avLst>
              </a:pr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6" name="AutoShape 102"/>
              <p:cNvSpPr>
                <a:spLocks noChangeShapeType="1"/>
              </p:cNvSpPr>
              <p:nvPr/>
            </p:nvSpPr>
            <p:spPr bwMode="auto">
              <a:xfrm>
                <a:off x="5428" y="9983"/>
                <a:ext cx="1" cy="41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sp>
        <p:nvSpPr>
          <p:cNvPr id="184" name="Rectangle 128"/>
          <p:cNvSpPr>
            <a:spLocks noChangeArrowheads="1"/>
          </p:cNvSpPr>
          <p:nvPr/>
        </p:nvSpPr>
        <p:spPr bwMode="auto">
          <a:xfrm>
            <a:off x="667303" y="879924"/>
            <a:ext cx="1313897" cy="677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400" b="1" i="0" u="sng" strike="noStrike" cap="none" normalizeH="0" baseline="0" dirty="0" smtClean="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400" b="1" i="0" u="sng" strike="noStrike" cap="none" normalizeH="0" baseline="0" dirty="0" smtClean="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Admin:</a:t>
            </a:r>
            <a:endParaRPr kumimoji="0" lang="en-US" altLang="en-US" sz="3200" b="0" i="0" u="none" strike="noStrike" cap="none" normalizeH="0" baseline="0" dirty="0" smtClean="0">
              <a:ln>
                <a:noFill/>
              </a:ln>
              <a:solidFill>
                <a:schemeClr val="tx1"/>
              </a:solidFill>
              <a:effectLst/>
              <a:latin typeface="Arial" panose="020B0604020202020204" pitchFamily="34" charset="0"/>
            </a:endParaRPr>
          </a:p>
        </p:txBody>
      </p:sp>
      <p:sp>
        <p:nvSpPr>
          <p:cNvPr id="186" name="TextBox 185"/>
          <p:cNvSpPr txBox="1"/>
          <p:nvPr/>
        </p:nvSpPr>
        <p:spPr>
          <a:xfrm>
            <a:off x="4336947" y="1566802"/>
            <a:ext cx="1606653" cy="369332"/>
          </a:xfrm>
          <a:prstGeom prst="rect">
            <a:avLst/>
          </a:prstGeom>
          <a:noFill/>
        </p:spPr>
        <p:txBody>
          <a:bodyPr wrap="square" rtlCol="0">
            <a:spAutoFit/>
          </a:bodyPr>
          <a:lstStyle/>
          <a:p>
            <a:r>
              <a:rPr lang="en-US" dirty="0" smtClean="0"/>
              <a:t>Database</a:t>
            </a:r>
            <a:endParaRPr lang="en-US" dirty="0"/>
          </a:p>
        </p:txBody>
      </p:sp>
    </p:spTree>
    <p:extLst>
      <p:ext uri="{BB962C8B-B14F-4D97-AF65-F5344CB8AC3E}">
        <p14:creationId xmlns:p14="http://schemas.microsoft.com/office/powerpoint/2010/main" val="21667561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228600"/>
            <a:ext cx="6512511" cy="1143000"/>
          </a:xfrm>
        </p:spPr>
        <p:txBody>
          <a:bodyPr/>
          <a:lstStyle/>
          <a:p>
            <a:pPr marL="0" indent="0" algn="ctr">
              <a:buNone/>
            </a:pPr>
            <a:r>
              <a:rPr lang="en-US" dirty="0" smtClean="0"/>
              <a:t>Modules</a:t>
            </a:r>
            <a:endParaRPr lang="en-US" dirty="0"/>
          </a:p>
        </p:txBody>
      </p:sp>
      <p:sp>
        <p:nvSpPr>
          <p:cNvPr id="3" name="Content Placeholder 2"/>
          <p:cNvSpPr>
            <a:spLocks noGrp="1"/>
          </p:cNvSpPr>
          <p:nvPr>
            <p:ph sz="quarter" idx="13"/>
          </p:nvPr>
        </p:nvSpPr>
        <p:spPr>
          <a:xfrm>
            <a:off x="457200" y="1828800"/>
            <a:ext cx="8305800" cy="4419600"/>
          </a:xfrm>
        </p:spPr>
        <p:txBody>
          <a:bodyPr>
            <a:normAutofit fontScale="92500" lnSpcReduction="10000"/>
          </a:bodyPr>
          <a:lstStyle/>
          <a:p>
            <a:pPr>
              <a:buFont typeface="Wingdings" pitchFamily="2" charset="2"/>
              <a:buChar char="Ø"/>
            </a:pPr>
            <a:r>
              <a:rPr lang="en-US" dirty="0" smtClean="0"/>
              <a:t>HOME </a:t>
            </a:r>
          </a:p>
          <a:p>
            <a:pPr>
              <a:buFont typeface="Wingdings" pitchFamily="2" charset="2"/>
              <a:buChar char="Ø"/>
            </a:pPr>
            <a:r>
              <a:rPr lang="en-US" dirty="0" smtClean="0"/>
              <a:t>BLOG</a:t>
            </a:r>
            <a:endParaRPr lang="en-US" dirty="0" smtClean="0"/>
          </a:p>
          <a:p>
            <a:pPr marL="45720" indent="0">
              <a:buNone/>
            </a:pPr>
            <a:r>
              <a:rPr lang="en-US" dirty="0" smtClean="0"/>
              <a:t>	1. </a:t>
            </a:r>
            <a:r>
              <a:rPr lang="en-US" dirty="0" smtClean="0"/>
              <a:t>THOUGHTS</a:t>
            </a:r>
            <a:r>
              <a:rPr lang="en-US" dirty="0" smtClean="0"/>
              <a:t> </a:t>
            </a:r>
            <a:endParaRPr lang="en-US" dirty="0" smtClean="0"/>
          </a:p>
          <a:p>
            <a:pPr marL="45720" indent="0">
              <a:buNone/>
            </a:pPr>
            <a:r>
              <a:rPr lang="en-US" dirty="0"/>
              <a:t>	</a:t>
            </a:r>
            <a:r>
              <a:rPr lang="en-US" dirty="0" smtClean="0"/>
              <a:t>2. </a:t>
            </a:r>
            <a:r>
              <a:rPr lang="en-US" dirty="0" smtClean="0"/>
              <a:t>POETRY</a:t>
            </a:r>
          </a:p>
          <a:p>
            <a:pPr marL="45720" indent="0">
              <a:buNone/>
            </a:pPr>
            <a:r>
              <a:rPr lang="en-US" dirty="0" smtClean="0"/>
              <a:t>           3. ARTICLES</a:t>
            </a:r>
          </a:p>
          <a:p>
            <a:pPr marL="45720" indent="0">
              <a:buNone/>
            </a:pPr>
            <a:r>
              <a:rPr lang="en-US" dirty="0"/>
              <a:t> </a:t>
            </a:r>
            <a:r>
              <a:rPr lang="en-US" dirty="0" smtClean="0"/>
              <a:t>          4. NOSTALGIA</a:t>
            </a:r>
          </a:p>
          <a:p>
            <a:pPr marL="45720" indent="0">
              <a:buNone/>
            </a:pPr>
            <a:r>
              <a:rPr lang="en-US" dirty="0"/>
              <a:t> </a:t>
            </a:r>
            <a:r>
              <a:rPr lang="en-US" dirty="0" smtClean="0"/>
              <a:t>          5. UNCATEGORISED</a:t>
            </a:r>
            <a:endParaRPr lang="en-US" dirty="0" smtClean="0"/>
          </a:p>
          <a:p>
            <a:pPr>
              <a:buFont typeface="Wingdings" pitchFamily="2" charset="2"/>
              <a:buChar char="Ø"/>
            </a:pPr>
            <a:r>
              <a:rPr lang="en-US" dirty="0" smtClean="0"/>
              <a:t>MEMBER LOG_IN</a:t>
            </a:r>
            <a:r>
              <a:rPr lang="en-US" dirty="0" smtClean="0"/>
              <a:t> </a:t>
            </a:r>
            <a:endParaRPr lang="en-US" dirty="0" smtClean="0"/>
          </a:p>
          <a:p>
            <a:pPr>
              <a:buFont typeface="Wingdings" pitchFamily="2" charset="2"/>
              <a:buChar char="Ø"/>
            </a:pPr>
            <a:r>
              <a:rPr lang="en-US" dirty="0" smtClean="0"/>
              <a:t>TEAM</a:t>
            </a:r>
            <a:endParaRPr lang="en-US" dirty="0" smtClean="0"/>
          </a:p>
          <a:p>
            <a:pPr>
              <a:buFont typeface="Wingdings" pitchFamily="2" charset="2"/>
              <a:buChar char="Ø"/>
            </a:pPr>
            <a:r>
              <a:rPr lang="en-US" dirty="0" smtClean="0"/>
              <a:t>ABOUT </a:t>
            </a:r>
          </a:p>
          <a:p>
            <a:pPr>
              <a:buFont typeface="Wingdings" pitchFamily="2" charset="2"/>
              <a:buChar char="Ø"/>
            </a:pPr>
            <a:r>
              <a:rPr lang="en-US" dirty="0" smtClean="0"/>
              <a:t>CONTACT </a:t>
            </a:r>
          </a:p>
          <a:p>
            <a:pPr marL="45720" indent="0">
              <a:buNone/>
            </a:pPr>
            <a:endParaRPr lang="en-US" dirty="0" smtClean="0"/>
          </a:p>
          <a:p>
            <a:pPr marL="45720" indent="0">
              <a:buNone/>
            </a:pPr>
            <a:endParaRPr lang="en-US" dirty="0" smtClean="0"/>
          </a:p>
          <a:p>
            <a:pPr>
              <a:buFont typeface="Wingdings" pitchFamily="2" charset="2"/>
              <a:buChar char="Ø"/>
            </a:pPr>
            <a:endParaRPr lang="en-US" dirty="0"/>
          </a:p>
        </p:txBody>
      </p:sp>
    </p:spTree>
    <p:extLst>
      <p:ext uri="{BB962C8B-B14F-4D97-AF65-F5344CB8AC3E}">
        <p14:creationId xmlns:p14="http://schemas.microsoft.com/office/powerpoint/2010/main" val="4162110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152400"/>
            <a:ext cx="6512511" cy="1143000"/>
          </a:xfrm>
        </p:spPr>
        <p:txBody>
          <a:bodyPr/>
          <a:lstStyle/>
          <a:p>
            <a:pPr marL="0" indent="0" algn="ctr">
              <a:buNone/>
            </a:pPr>
            <a:r>
              <a:rPr lang="en-US" dirty="0" smtClean="0"/>
              <a:t>MASTER PAGE</a:t>
            </a:r>
            <a:endParaRPr lang="en-US" dirty="0"/>
          </a:p>
        </p:txBody>
      </p:sp>
      <p:sp>
        <p:nvSpPr>
          <p:cNvPr id="5" name="Content Placeholder 4"/>
          <p:cNvSpPr>
            <a:spLocks noGrp="1"/>
          </p:cNvSpPr>
          <p:nvPr>
            <p:ph sz="quarter" idx="13"/>
          </p:nvPr>
        </p:nvSpPr>
        <p:spPr>
          <a:xfrm>
            <a:off x="1219200" y="1471034"/>
            <a:ext cx="6400800" cy="3474720"/>
          </a:xfrm>
        </p:spPr>
        <p:txBody>
          <a:bodyPr/>
          <a:lstStyle/>
          <a:p>
            <a:pPr marL="45720" indent="0">
              <a:buNone/>
            </a:pPr>
            <a:endParaRPr lang="en-US" dirty="0"/>
          </a:p>
        </p:txBody>
      </p:sp>
      <p:pic>
        <p:nvPicPr>
          <p:cNvPr id="13" name="Picture 12"/>
          <p:cNvPicPr>
            <a:picLocks noChangeAspect="1"/>
          </p:cNvPicPr>
          <p:nvPr/>
        </p:nvPicPr>
        <p:blipFill rotWithShape="1">
          <a:blip r:embed="rId2"/>
          <a:srcRect t="3427" r="970" b="10274"/>
          <a:stretch/>
        </p:blipFill>
        <p:spPr>
          <a:xfrm>
            <a:off x="275311" y="1074794"/>
            <a:ext cx="8705088" cy="4640206"/>
          </a:xfrm>
          <a:prstGeom prst="rect">
            <a:avLst/>
          </a:prstGeom>
        </p:spPr>
      </p:pic>
    </p:spTree>
    <p:extLst>
      <p:ext uri="{BB962C8B-B14F-4D97-AF65-F5344CB8AC3E}">
        <p14:creationId xmlns:p14="http://schemas.microsoft.com/office/powerpoint/2010/main" val="8484097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4089" y="152400"/>
            <a:ext cx="7579311" cy="1143000"/>
          </a:xfrm>
        </p:spPr>
        <p:txBody>
          <a:bodyPr/>
          <a:lstStyle/>
          <a:p>
            <a:pPr marL="0" indent="0" algn="ctr">
              <a:buNone/>
            </a:pPr>
            <a:r>
              <a:rPr lang="en-US" dirty="0" smtClean="0"/>
              <a:t>HOME </a:t>
            </a:r>
            <a:r>
              <a:rPr lang="en-US" dirty="0" smtClean="0"/>
              <a:t>PAGE </a:t>
            </a:r>
            <a:endParaRPr lang="en-US" dirty="0"/>
          </a:p>
        </p:txBody>
      </p:sp>
      <p:pic>
        <p:nvPicPr>
          <p:cNvPr id="3" name="Picture 2"/>
          <p:cNvPicPr>
            <a:picLocks noChangeAspect="1"/>
          </p:cNvPicPr>
          <p:nvPr/>
        </p:nvPicPr>
        <p:blipFill rotWithShape="1">
          <a:blip r:embed="rId2"/>
          <a:srcRect t="11334" r="800" b="10360"/>
          <a:stretch/>
        </p:blipFill>
        <p:spPr>
          <a:xfrm>
            <a:off x="583325" y="1143000"/>
            <a:ext cx="8252156" cy="5410200"/>
          </a:xfrm>
          <a:prstGeom prst="rect">
            <a:avLst/>
          </a:prstGeom>
        </p:spPr>
      </p:pic>
    </p:spTree>
    <p:extLst>
      <p:ext uri="{BB962C8B-B14F-4D97-AF65-F5344CB8AC3E}">
        <p14:creationId xmlns:p14="http://schemas.microsoft.com/office/powerpoint/2010/main" val="289904799"/>
      </p:ext>
    </p:extLst>
  </p:cSld>
  <p:clrMapOvr>
    <a:masterClrMapping/>
  </p:clrMapOvr>
</p:sld>
</file>

<file path=ppt/theme/theme1.xml><?xml version="1.0" encoding="utf-8"?>
<a:theme xmlns:a="http://schemas.openxmlformats.org/drawingml/2006/main" name="Slipstream">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Slipstream">
      <a:majorFont>
        <a:latin typeface="Trebuchet MS"/>
        <a:ea typeface=""/>
        <a:cs typeface=""/>
        <a:font script="Jpan" typeface="HGｺﾞｼｯｸM"/>
        <a:font script="Hang" typeface="HY그래픽B"/>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ｺﾞｼｯｸM"/>
        <a:font script="Hang" typeface="HY그래픽M"/>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ipstream">
      <a:fillStyleLst>
        <a:solidFill>
          <a:schemeClr val="phClr"/>
        </a:solidFill>
        <a:gradFill rotWithShape="1">
          <a:gsLst>
            <a:gs pos="28000">
              <a:schemeClr val="phClr">
                <a:tint val="18000"/>
                <a:satMod val="120000"/>
                <a:lumMod val="88000"/>
              </a:schemeClr>
            </a:gs>
            <a:gs pos="100000">
              <a:schemeClr val="phClr">
                <a:tint val="40000"/>
                <a:satMod val="100000"/>
                <a:lumMod val="78000"/>
              </a:schemeClr>
            </a:gs>
          </a:gsLst>
          <a:lin ang="5400000" scaled="0"/>
        </a:gradFill>
        <a:gradFill rotWithShape="1">
          <a:gsLst>
            <a:gs pos="0">
              <a:schemeClr val="phClr">
                <a:lumMod val="95000"/>
              </a:schemeClr>
            </a:gs>
            <a:gs pos="100000">
              <a:schemeClr val="phClr">
                <a:shade val="82000"/>
                <a:satMod val="125000"/>
                <a:lumMod val="74000"/>
              </a:schemeClr>
            </a:gs>
          </a:gsLst>
          <a:lin ang="5400000" scaled="0"/>
        </a:gradFill>
      </a:fillStyleLst>
      <a:lnStyleLst>
        <a:ln w="9525" cap="flat" cmpd="sng" algn="ctr">
          <a:solidFill>
            <a:schemeClr val="phClr"/>
          </a:solidFill>
          <a:prstDash val="solid"/>
        </a:ln>
        <a:ln w="15875" cap="flat" cmpd="sng" algn="ctr">
          <a:solidFill>
            <a:schemeClr val="phClr">
              <a:shade val="75000"/>
              <a:satMod val="125000"/>
              <a:lumMod val="75000"/>
            </a:schemeClr>
          </a:solidFill>
          <a:prstDash val="solid"/>
        </a:ln>
        <a:ln w="25400" cap="flat" cmpd="sng" algn="ctr">
          <a:solidFill>
            <a:schemeClr val="phClr"/>
          </a:solidFill>
          <a:prstDash val="solid"/>
        </a:ln>
      </a:lnStyleLst>
      <a:effectStyleLst>
        <a:effectStyle>
          <a:effectLst>
            <a:outerShdw blurRad="63500" dist="50800" dir="5400000" sx="98000" sy="98000" rotWithShape="0">
              <a:srgbClr val="000000">
                <a:alpha val="20000"/>
              </a:srgbClr>
            </a:outerShdw>
          </a:effectLst>
        </a:effectStyle>
        <a:effectStyle>
          <a:effectLst>
            <a:outerShdw blurRad="40005" dist="22984" dir="5400000" rotWithShape="0">
              <a:srgbClr val="000000">
                <a:alpha val="45000"/>
              </a:srgbClr>
            </a:outerShdw>
          </a:effectLst>
          <a:scene3d>
            <a:camera prst="orthographicFront">
              <a:rot lat="0" lon="0" rev="0"/>
            </a:camera>
            <a:lightRig rig="balanced" dir="tr"/>
          </a:scene3d>
          <a:sp3d prstMaterial="matte">
            <a:bevelT w="19050" h="38100"/>
          </a:sp3d>
        </a:effectStyle>
        <a:effectStyle>
          <a:effectLst>
            <a:reflection blurRad="38100" stA="26000" endPos="23000" dist="25400" dir="5400000" sy="-100000" rotWithShape="0"/>
          </a:effectLst>
          <a:scene3d>
            <a:camera prst="orthographicFront">
              <a:rot lat="0" lon="0" rev="0"/>
            </a:camera>
            <a:lightRig rig="balanced" dir="tr"/>
          </a:scene3d>
          <a:sp3d contourW="14605" prstMaterial="plastic">
            <a:bevelT w="50800"/>
            <a:contourClr>
              <a:schemeClr val="phClr">
                <a:shade val="30000"/>
                <a:satMod val="120000"/>
              </a:schemeClr>
            </a:contourClr>
          </a:sp3d>
        </a:effectStyle>
      </a:effectStyleLst>
      <a:bgFillStyleLst>
        <a:solidFill>
          <a:schemeClr val="phClr"/>
        </a:solidFill>
        <a:gradFill rotWithShape="1">
          <a:gsLst>
            <a:gs pos="0">
              <a:schemeClr val="phClr">
                <a:tint val="98000"/>
                <a:shade val="90000"/>
                <a:satMod val="160000"/>
                <a:lumMod val="100000"/>
              </a:schemeClr>
            </a:gs>
            <a:gs pos="60000">
              <a:schemeClr val="phClr">
                <a:tint val="95000"/>
                <a:shade val="100000"/>
                <a:satMod val="130000"/>
                <a:lumMod val="130000"/>
              </a:schemeClr>
            </a:gs>
            <a:gs pos="100000">
              <a:schemeClr val="phClr">
                <a:tint val="97000"/>
                <a:shade val="100000"/>
                <a:hueMod val="100000"/>
                <a:satMod val="140000"/>
                <a:lumMod val="80000"/>
              </a:schemeClr>
            </a:gs>
          </a:gsLst>
          <a:path path="circle">
            <a:fillToRect l="20000" t="10000" r="20000" b="60000"/>
          </a:path>
        </a:gradFill>
        <a:gradFill rotWithShape="1">
          <a:gsLst>
            <a:gs pos="0">
              <a:schemeClr val="phClr">
                <a:tint val="94000"/>
                <a:satMod val="160000"/>
                <a:lumMod val="160000"/>
              </a:schemeClr>
            </a:gs>
            <a:gs pos="42000">
              <a:schemeClr val="phClr">
                <a:tint val="94000"/>
                <a:shade val="94000"/>
                <a:satMod val="160000"/>
                <a:lumMod val="130000"/>
              </a:schemeClr>
            </a:gs>
            <a:gs pos="100000">
              <a:schemeClr val="phClr">
                <a:tint val="97000"/>
                <a:shade val="94000"/>
                <a:satMod val="180000"/>
                <a:lumMod val="84000"/>
              </a:schemeClr>
            </a:gs>
          </a:gsLst>
          <a:path path="circle">
            <a:fillToRect l="24000" t="44000" r="24000" b="12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Slipstream</Template>
  <TotalTime>1003</TotalTime>
  <Words>428</Words>
  <Application>Microsoft Office PowerPoint</Application>
  <PresentationFormat>On-screen Show (4:3)</PresentationFormat>
  <Paragraphs>111</Paragraphs>
  <Slides>28</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28</vt:i4>
      </vt:variant>
    </vt:vector>
  </HeadingPairs>
  <TitlesOfParts>
    <vt:vector size="37" baseType="lpstr">
      <vt:lpstr>Arial</vt:lpstr>
      <vt:lpstr>Baskerville Old Face</vt:lpstr>
      <vt:lpstr>Calibri</vt:lpstr>
      <vt:lpstr>Copperplate Gothic Bold</vt:lpstr>
      <vt:lpstr>Georgia</vt:lpstr>
      <vt:lpstr>Times New Roman</vt:lpstr>
      <vt:lpstr>Trebuchet MS</vt:lpstr>
      <vt:lpstr>Wingdings</vt:lpstr>
      <vt:lpstr>Slipstream</vt:lpstr>
      <vt:lpstr>PowerPoint Presentation</vt:lpstr>
      <vt:lpstr>Objective</vt:lpstr>
      <vt:lpstr>Introduction</vt:lpstr>
      <vt:lpstr>Software &amp; Hardware Requirement</vt:lpstr>
      <vt:lpstr>Flowchart</vt:lpstr>
      <vt:lpstr>Data Flow Diagram</vt:lpstr>
      <vt:lpstr>Modules</vt:lpstr>
      <vt:lpstr>MASTER PAGE</vt:lpstr>
      <vt:lpstr>HOME PAGE </vt:lpstr>
      <vt:lpstr>ABOUT PAGE</vt:lpstr>
      <vt:lpstr> </vt:lpstr>
      <vt:lpstr>PowerPoint Presentation</vt:lpstr>
      <vt:lpstr>PowerPoint Presentation</vt:lpstr>
      <vt:lpstr> Login Register Page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FUTURE ASPECTS</vt:lpstr>
      <vt:lpstr>REFERENCE</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Devesh Sahu</cp:lastModifiedBy>
  <cp:revision>60</cp:revision>
  <dcterms:created xsi:type="dcterms:W3CDTF">2017-04-22T23:21:20Z</dcterms:created>
  <dcterms:modified xsi:type="dcterms:W3CDTF">2019-04-09T19:15:07Z</dcterms:modified>
</cp:coreProperties>
</file>

<file path=docProps/thumbnail.jpeg>
</file>